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8" r:id="rId18"/>
    <p:sldId id="275" r:id="rId19"/>
    <p:sldId id="274" r:id="rId20"/>
    <p:sldId id="273" r:id="rId21"/>
    <p:sldId id="272" r:id="rId22"/>
    <p:sldId id="276" r:id="rId23"/>
    <p:sldId id="277" r:id="rId24"/>
    <p:sldId id="281" r:id="rId25"/>
    <p:sldId id="279" r:id="rId26"/>
    <p:sldId id="282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C2EFD-FA34-49C2-A807-4CAFF94C458E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A03A-5289-47F0-B79A-F7A06CBA0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060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C2EFD-FA34-49C2-A807-4CAFF94C458E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A03A-5289-47F0-B79A-F7A06CBA0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64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C2EFD-FA34-49C2-A807-4CAFF94C458E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A03A-5289-47F0-B79A-F7A06CBA0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338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C2EFD-FA34-49C2-A807-4CAFF94C458E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A03A-5289-47F0-B79A-F7A06CBA0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556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C2EFD-FA34-49C2-A807-4CAFF94C458E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A03A-5289-47F0-B79A-F7A06CBA0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13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C2EFD-FA34-49C2-A807-4CAFF94C458E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A03A-5289-47F0-B79A-F7A06CBA0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5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C2EFD-FA34-49C2-A807-4CAFF94C458E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A03A-5289-47F0-B79A-F7A06CBA0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943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C2EFD-FA34-49C2-A807-4CAFF94C458E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A03A-5289-47F0-B79A-F7A06CBA0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502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C2EFD-FA34-49C2-A807-4CAFF94C458E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A03A-5289-47F0-B79A-F7A06CBA0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021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C2EFD-FA34-49C2-A807-4CAFF94C458E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A03A-5289-47F0-B79A-F7A06CBA0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197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C2EFD-FA34-49C2-A807-4CAFF94C458E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A03A-5289-47F0-B79A-F7A06CBA0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545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C2EFD-FA34-49C2-A807-4CAFF94C458E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8A03A-5289-47F0-B79A-F7A06CBA0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15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g"/><Relationship Id="rId5" Type="http://schemas.openxmlformats.org/officeDocument/2006/relationships/image" Target="../media/image12.jpeg"/><Relationship Id="rId4" Type="http://schemas.openxmlformats.org/officeDocument/2006/relationships/image" Target="../media/image11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g"/><Relationship Id="rId4" Type="http://schemas.openxmlformats.org/officeDocument/2006/relationships/image" Target="../media/image28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jpg"/><Relationship Id="rId4" Type="http://schemas.openxmlformats.org/officeDocument/2006/relationships/image" Target="../media/image31.jp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905375" y="5395704"/>
            <a:ext cx="6096000" cy="92845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МКДОУ детский сад №1 «</a:t>
            </a:r>
            <a:r>
              <a:rPr lang="ru-RU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Сибирячок</a:t>
            </a:r>
            <a:r>
              <a:rPr lang="ru-RU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 с. </a:t>
            </a:r>
            <a:r>
              <a:rPr lang="ru-RU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Богучаны</a:t>
            </a:r>
            <a:endParaRPr lang="ru-RU" sz="16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Воспитатель: Спивакова Елена Александровна</a:t>
            </a:r>
            <a:endParaRPr lang="ru-RU" sz="16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00150" y="625287"/>
            <a:ext cx="9801225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Экологический проект: «Зимующие птицы – наши </a:t>
            </a:r>
            <a:endParaRPr lang="ru-RU" sz="28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28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пернатые друзья»</a:t>
            </a:r>
            <a:endParaRPr lang="ru-RU" sz="28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Picture 4" descr="https://ds04.infourok.ru/uploads/ex/0e5c/00000e5b-3b9fd294/img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525" y="1494234"/>
            <a:ext cx="5159375" cy="3869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580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16782" y="654635"/>
            <a:ext cx="103584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 детьми был поставлен второй вопрос 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«Что хотим узнать?»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(план проекта). </a:t>
            </a:r>
          </a:p>
          <a:p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Дети заинтересовались следующей информацией: </a:t>
            </a:r>
          </a:p>
          <a:p>
            <a:pPr marL="342900" lvl="0" indent="-342900">
              <a:buFont typeface="+mj-lt"/>
              <a:buAutoNum type="arabicPeriod"/>
            </a:pP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Какую пользу приносят птицы?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Какие кормушки мы можем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смастерить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Чем питаются птицы зимой?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Чем нельзя кормить птиц?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 чего птицы зимой страдают больше: от холода или голода?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Почему птицы улетают в теплые края?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Поют ли птицы зимой?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Почему все птицы разного цвета?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Можно ли содержать птиц в неволе?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Picture 4" descr="https://i0.wp.com/s3.fotokto.ru/photo/full/114/114703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7716" y="1449317"/>
            <a:ext cx="3108450" cy="2108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20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389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14374" y="907614"/>
            <a:ext cx="1065847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Ответы на третий вопрос </a:t>
            </a: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«Что надо сделать, чтобы узнать об этом?»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(источники знаний) зафиксировали в рисунках. </a:t>
            </a:r>
            <a:endParaRPr lang="ru-RU" sz="24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Почитать энциклопедию.</a:t>
            </a:r>
          </a:p>
          <a:p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Спросить у родителей.</a:t>
            </a:r>
          </a:p>
          <a:p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телевизору посмотреть специальную программу.</a:t>
            </a:r>
          </a:p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Узнать из журналов и газет.</a:t>
            </a:r>
          </a:p>
          <a:p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Узнать ответ в интернете.</a:t>
            </a:r>
          </a:p>
          <a:p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53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1" y="485775"/>
            <a:ext cx="7848598" cy="588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85825" y="197376"/>
            <a:ext cx="11015662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                                   </a:t>
            </a:r>
            <a:r>
              <a:rPr lang="ru-RU" sz="2400" b="1" u="sng" dirty="0" smtClean="0"/>
              <a:t>3 </a:t>
            </a:r>
            <a:r>
              <a:rPr lang="ru-RU" sz="2400" b="1" u="sng" dirty="0"/>
              <a:t>этап. Реализация деятельности</a:t>
            </a:r>
            <a:r>
              <a:rPr lang="ru-RU" sz="2400" b="1" dirty="0"/>
              <a:t>.</a:t>
            </a:r>
          </a:p>
          <a:p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Работа с детьми.</a:t>
            </a: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1.Беседы на заданную тему: «Птицы родного края», «Зимующие, перелетные птицы», «Птицы наши друзья», «Что ты знаешь о птицах», «Чем питаются птицы зимой?», «Если бы я был птичкой», «Пернатые помощники». Просмотр презентации «Зимующие птицы».</a:t>
            </a: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2.Чтение художественной литературы на данную тему. Заучивание стихотворения А. Я. Яшина «Покормите птиц зимой».</a:t>
            </a: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3.Продуктивная деятельность: Лепка: «Весёлые снегири», рисование «Моя любимая птичка». </a:t>
            </a: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4.«Разгадывание загадок о зимующих птицах».</a:t>
            </a: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5.Д.И «Узнай по описанию», «Скажи наоборот», «Назови ласково», «Накорми птиц».</a:t>
            </a: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Цикл наблюдений во время прогулки: «Наблюдение за следами птиц на снегу», «Наблюдение за птицами».</a:t>
            </a: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7.Подвижные игры: «Хитрая лиса», «Совушка», «Воробьи и вороны», «Найди свое гнездо», «Воробьи и кошка», «Не попадись».</a:t>
            </a: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8.Пальчиковая гимнастика «Птичий дом», «Зимующие птицы».</a:t>
            </a: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9.Просмотр мультфильмов про пернатых друзей. </a:t>
            </a: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10.Представление детьми своих кормушек, рассказов, о том как они помогали их мастерить родителям, из какого материала они состоят?</a:t>
            </a: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11.Составление описательных рассказов о птицах и загадок-описаний.</a:t>
            </a: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12.Прослушивание голосов птиц.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13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Ведение календаря наблюдений за зимующими птицами.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74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85837" y="549265"/>
            <a:ext cx="1072991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Работа с родителями. 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/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/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Консультации – «Покормите птиц зимой», «Они остались зимовать, мы им будем помогать».</a:t>
            </a:r>
          </a:p>
          <a:p>
            <a:pPr marL="457200"/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/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Домашние задания для родителей с детьми: 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Наблюдение на совместных прогулках за птицами (внешний вид, среда обитания и т.д.).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Изготовить совместно с ребенком кормушку.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Подобрать корм, развивать словарный запас.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Выучить стихотворение о зимующих птицах.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Подобрать загадки о зимующих птицах.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Рассмотреть зимующих птиц на иллюстрациях в книгах и журналах.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618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23925" y="950476"/>
            <a:ext cx="1034415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</a:t>
            </a:r>
            <a:r>
              <a:rPr lang="ru-RU" sz="28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 этап. Заключительный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территории ДОУ были развешаны кормушки, изготовленные родителями совместно с детьми из различных материалов, одна кормушка была установлена в центральном парке.</a:t>
            </a:r>
          </a:p>
          <a:p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 выставок детских работ: «Зимующие птички», «Веселые снегири».</a:t>
            </a:r>
          </a:p>
          <a:p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Театрализация ненецкой сказки «Ворона, куропатка и мышка».</a:t>
            </a:r>
          </a:p>
          <a:p>
            <a:endParaRPr lang="ru-RU" sz="2400" dirty="0">
              <a:latin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</a:rPr>
              <a:t>Проведение викторины для детей «Знатоки зимующих птиц».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8853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90636" y="534085"/>
            <a:ext cx="98250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Мастерим поделки на выставку «Зимующие птички – наши друзья»</a:t>
            </a:r>
            <a:endParaRPr lang="ru-RU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238" y="1228724"/>
            <a:ext cx="4814888" cy="4814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90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62037" y="624185"/>
            <a:ext cx="98250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выставок детских работ: «Зимующие птички – наши</a:t>
            </a:r>
          </a:p>
          <a:p>
            <a:pPr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друзья»,  «Веселые снегири» 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Пользователь\Desktop\IMG_20201124_123523_resized_20201124_01523899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28" y="1669928"/>
            <a:ext cx="5279128" cy="3959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Пользователь\Desktop\IMG_20201124_134328_resized_20201124_01523851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638" y="1669928"/>
            <a:ext cx="5285599" cy="396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495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39091" y="501134"/>
            <a:ext cx="117097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Совместная деятельность детей и родителей - изготовление кормушек.</a:t>
            </a:r>
            <a:endParaRPr lang="ru-RU" sz="2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312" y="1092458"/>
            <a:ext cx="3686890" cy="27651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579" y="2789625"/>
            <a:ext cx="2581274" cy="3441698"/>
          </a:xfrm>
          <a:prstGeom prst="rect">
            <a:avLst/>
          </a:prstGeom>
        </p:spPr>
      </p:pic>
      <p:pic>
        <p:nvPicPr>
          <p:cNvPr id="3074" name="Picture 2" descr="http://pm1.narvii.com/7099/667c0fbc38c84d23fee5e6237da4254328a9eeccr1-1679-2000v2_uh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927" y="962799"/>
            <a:ext cx="1422195" cy="1694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230" y="906462"/>
            <a:ext cx="4005249" cy="3003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50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28" y="2105891"/>
            <a:ext cx="3134187" cy="417891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495" y="2164542"/>
            <a:ext cx="3046211" cy="4061614"/>
          </a:xfrm>
          <a:prstGeom prst="rect">
            <a:avLst/>
          </a:prstGeom>
        </p:spPr>
      </p:pic>
      <p:pic>
        <p:nvPicPr>
          <p:cNvPr id="2050" name="Picture 2" descr="C:\Users\Пользователь\Desktop\IMG_20201124_075813_resized_20201124_01523988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55" y="1243823"/>
            <a:ext cx="3428999" cy="4571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92854" y="412826"/>
            <a:ext cx="89655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Демонстрация  детьми своих кормушек и  рассказов, о том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как</a:t>
            </a:r>
          </a:p>
          <a:p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они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помогали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их мастерить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572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85888" y="2068371"/>
            <a:ext cx="10529888" cy="3459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 проекта</a:t>
            </a:r>
            <a:r>
              <a:rPr lang="ru-RU" sz="2400" b="1" dirty="0" smtClean="0">
                <a:solidFill>
                  <a:srgbClr val="3B38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познавательно-исследовательский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информационно-творческий.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Участники проекта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дети старшей группы, педагоги, родители детей.</a:t>
            </a:r>
          </a:p>
          <a:p>
            <a:pPr algn="just">
              <a:spcAft>
                <a:spcPts val="75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Продолжительность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долгосрочный (ноябрь-февраль)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>
              <a:spcAft>
                <a:spcPts val="120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Объект проекта: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имующие птицы нашей местности.</a:t>
            </a:r>
          </a:p>
          <a:p>
            <a:pPr algn="just">
              <a:spcAft>
                <a:spcPts val="75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выживание зимующих птиц.</a:t>
            </a:r>
          </a:p>
          <a:p>
            <a:pPr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 проекта: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способы выживания птиц в зимний период времени.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00200" y="919847"/>
            <a:ext cx="86725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Экологический проект: «Зимующие птицы – наши 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пернатые друзья»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77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93" y="842658"/>
            <a:ext cx="3167311" cy="422308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187" y="1369457"/>
            <a:ext cx="3561150" cy="47482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18158" y="842658"/>
            <a:ext cx="3227882" cy="4303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61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89399" y="915471"/>
            <a:ext cx="38541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Театрализация сказки «Ворона, куропатка и мышка» 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749" y="1928991"/>
            <a:ext cx="4572000" cy="3429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498" y="342900"/>
            <a:ext cx="3557588" cy="474345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661498" y="5244584"/>
            <a:ext cx="45970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Викторина «Знатоки зимующих  </a:t>
            </a:r>
          </a:p>
          <a:p>
            <a:pPr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птиц»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29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" y="0"/>
            <a:ext cx="12188318" cy="685592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35" y="362487"/>
            <a:ext cx="2265187" cy="302025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0" y="317261"/>
            <a:ext cx="2333028" cy="311070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608" y="3325934"/>
            <a:ext cx="2229185" cy="297224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908" y="3382737"/>
            <a:ext cx="2186582" cy="291544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814" y="1660773"/>
            <a:ext cx="2213612" cy="295148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230208" y="644009"/>
            <a:ext cx="52940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Развесили кормушки на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территории</a:t>
            </a:r>
          </a:p>
          <a:p>
            <a:pPr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детского сада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33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050" name="Picture 2" descr="https://ds04.infourok.ru/uploads/ex/1127/000f7a76-e82ef4ae/hello_html_m5bb77ed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263" y="3429000"/>
            <a:ext cx="2716874" cy="250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www.publicdomainpictures.net/pictures/110000/velka/birds-feeding-1417795339WmX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957" y="3429000"/>
            <a:ext cx="3547095" cy="2373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324" y="1200150"/>
            <a:ext cx="3814763" cy="508635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559918" y="397817"/>
            <a:ext cx="90721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Совместно с детьми повесили 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кормушку в центральном парке.</a:t>
            </a:r>
            <a:endParaRPr lang="ru-RU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2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076" y="1090612"/>
            <a:ext cx="3098364" cy="467677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000376" y="550217"/>
            <a:ext cx="562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Кормушки развешанные дома у детей.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500" y="1496541"/>
            <a:ext cx="3657600" cy="48768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0059" y="1090611"/>
            <a:ext cx="3507581" cy="467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49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14375" y="174308"/>
            <a:ext cx="11058525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</a:t>
            </a:r>
            <a:r>
              <a:rPr lang="ru-RU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Достигнутый результат:</a:t>
            </a:r>
            <a:endParaRPr lang="ru-RU" sz="2400" u="sng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Анализируя результаты проекта, мы пришли к выводу, что данная форма работы очень эффективна в нашей группе.</a:t>
            </a: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Работа над проектом понравилась детям, принесла много радости от совместного с воспитателями и родителями творчества.</a:t>
            </a: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Дети знают названия, внешний вид и отличительные особенности зимующих птиц.</a:t>
            </a: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детей появился интерес к жизни зимующих птиц, желание больше узнавать о них, заботиться.</a:t>
            </a: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Развивающая среда группы пополнена материалами по теме проекта.</a:t>
            </a: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родителей появилась активная позиция по решению образовательных задач совместно со своими детьми.</a:t>
            </a: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Никто из детей не остался в стороне во время реализации проекта. Дети проявляли инициативу и самостоятельность в выборе источников информации. С интересом представляли свои кормушки, приносили корм для птиц. Многие семьи и дома смастерили и повесили кормушки и стали регулярно подкармливать птиц. </a:t>
            </a: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Во время работы над проектом дети получили возможность проявить себя, поверить в свои силы, что способствовало формированию инициативности. Дети стали слушать друг друга внимательнее, прислушиваться к идеям других, высказывать свое мнение. </a:t>
            </a: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Совместная деятельность детей и родителей способствовала укреплению эмоциональных контактов между ними. Большинство родителей с удовольствием принимали участие в работе над проектом. 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41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im0-tub-ru.yandex.net/i?id=4dd6f204469e27097a4cf21bcdd7dff7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7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463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45343" y="1055877"/>
            <a:ext cx="1050131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Актуальность проекта: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дошкольном возрасте очень важно сформировать у детей интерес к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окружающему миру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вызывать желание заботиться о природе родного края и беречь ее.</a:t>
            </a:r>
          </a:p>
          <a:p>
            <a:pPr>
              <a:spcAft>
                <a:spcPts val="12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процессе совместной и индивидуальной деятельности с детьми нами было выявлено, что дети недостаточно знают о птицах родного края, путают перелетных и зимующих птиц, у многих детей не сформировано чувство заботы о птицах.</a:t>
            </a:r>
          </a:p>
          <a:p>
            <a:pPr>
              <a:spcAft>
                <a:spcPts val="12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проекта: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представлений дошкольников о птицах, их образе жизни, о связи с окружающей средой, роли человека в жизни птиц.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21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66775" y="197346"/>
            <a:ext cx="1045845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</a:t>
            </a:r>
            <a:r>
              <a:rPr lang="ru-RU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проекта:</a:t>
            </a:r>
            <a:endParaRPr lang="ru-RU" sz="2400" u="sng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Образовательные: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Создать благоприятные условия для формирования у детей знаний о разных видах птиц и их классификации.</a:t>
            </a:r>
          </a:p>
          <a:p>
            <a:pPr>
              <a:spcAft>
                <a:spcPts val="12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Научить детей правильно подкармливать птиц в зимнее время года.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Обобщить знания детей, полученные при наблюдении за повадками птиц.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Обогатить  словарный запас детей по данной теме.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Развивающие: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Развивать у детей наблюдательность, любознательность, познавательную активность, творческие способности, коммуникативные навыки.</a:t>
            </a:r>
          </a:p>
          <a:p>
            <a:pPr>
              <a:spcAft>
                <a:spcPts val="12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Воспитательные: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Воспитывать заботливое отношение к птицам.</a:t>
            </a:r>
          </a:p>
          <a:p>
            <a:pPr>
              <a:spcAft>
                <a:spcPts val="12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Воспитывать у детей эмоционально-положительное отношение к птицам, желание помочь им в зимнее время года.</a:t>
            </a:r>
          </a:p>
          <a:p>
            <a:pPr>
              <a:spcAft>
                <a:spcPts val="12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Прививать любовь к природе и воспитывать гуманность.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5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00099" y="762239"/>
            <a:ext cx="10944225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Интеграция образовательных областей: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Речевое развитие, художественно – эстетическое развитие, познавательное развитие, социально – коммуникативное развитие, физическое развитие.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</a:t>
            </a:r>
            <a:r>
              <a:rPr lang="ru-RU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Ожидаемый результат:</a:t>
            </a:r>
            <a:endParaRPr lang="ru-RU" sz="2400" u="sng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Предполагается, что в результате реализации проекта дети научатся различать птиц по внешним признакам, их повадкам, узнают о пользе птиц в природе.  По окончанию проекта в дальнейшем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будут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проявлять заботу о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них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подкармливая их в тяжелое для них время.</a:t>
            </a:r>
            <a:b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Кроме того,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обогатится словарный запас по данной теме, разовьется наблюдательность, любознательность,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интерес к познавательной деятельности. Дети научатся вести календарь наблюдений, различать зимующих птиц по внешнему виду, пению. </a:t>
            </a: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Работа над проектом будет способствовать развитию инициативности и самостоятельности у детей. </a:t>
            </a: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родителями у педагогов установятся доверительные и партнерские отношения. Родители пополнят свой педагогический опыт. Повысится рейтинг детского сада среди родительской общественности.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59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42962" y="1287840"/>
            <a:ext cx="10715625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Этапы реализации проекта. </a:t>
            </a:r>
          </a:p>
          <a:p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</a:t>
            </a:r>
          </a:p>
          <a:p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</a:t>
            </a:r>
            <a:r>
              <a:rPr lang="ru-RU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этап. Погружение в проект. </a:t>
            </a:r>
            <a:endParaRPr lang="ru-RU" sz="2400" u="sng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Мотивирование детей . </a:t>
            </a:r>
          </a:p>
          <a:p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Прочитав стихотворение А. Яшина «Покормите птиц зимой», стали проводить беседу о 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зимующих птицах, о том как им особенно трудно выживать в это время. В ходе беседы 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выяснилось, что дети не знали ответы на многие вопросы. У них появился интерес узнать все о птицах помочь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  в тяжелое для них зимнее время года, смастерить для них кормушки! Что позволило легко «втянуть» их в проект.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51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4" descr="https://ds04.infourok.ru/uploads/ex/03b8/001364a7-d80fb1c2/img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387" y="435173"/>
            <a:ext cx="7704931" cy="5778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366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38187" y="769113"/>
            <a:ext cx="10715625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</a:t>
            </a:r>
            <a:r>
              <a:rPr lang="ru-RU" sz="28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этап. Организация деятельности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Работа с родителями. 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Информирование родителей о теме проектной деятельности, привлечение их к активному участию в акции «Помоги птицам».</a:t>
            </a:r>
          </a:p>
          <a:p>
            <a:endParaRPr lang="en-US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Работа с детьми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планировании проекта использовали «модель трех вопросов» и метод «интеллект- карт» (Т.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Бьюзен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</a:p>
          <a:p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Ответы на первый вопрос 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«Что мы знаем?»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изложили в виде интеллект- карты.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14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324" y="481543"/>
            <a:ext cx="8077352" cy="5894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34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1100</Words>
  <Application>Microsoft Office PowerPoint</Application>
  <PresentationFormat>Широкоэкранный</PresentationFormat>
  <Paragraphs>141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34</cp:revision>
  <dcterms:created xsi:type="dcterms:W3CDTF">2020-11-23T05:56:57Z</dcterms:created>
  <dcterms:modified xsi:type="dcterms:W3CDTF">2022-03-21T06:13:31Z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868409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S9.0.3</vt:lpwstr>
  </property>
</Properties>
</file>