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B178-4772-4330-B735-4DDDD4454112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806F-C214-4B2A-8FA3-6390A187B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1F0B-679B-4350-95E1-80A2F18D9830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398-20F8-4B48-839E-71304E54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B787-85E3-4192-A61D-1E7A590E05CC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2CDD-4CD0-4CA4-A174-ED24EA66A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F8C3-4FE3-47CB-A54D-17D98067A21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EEEC-6145-4EE3-9B66-254C4A0FD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67C4-4E32-416C-9EC1-355E9B12F79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ABF9-AD1D-4B81-ABC1-64AEA5973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8C84-5693-45D4-8FCA-B5E3C3D330E9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17FE-5F95-47D4-A648-F2A3EC7A9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7059-AA15-43D9-8E56-5B266E4CE660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CF09-30ED-4E6B-B891-1D4037F0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26E1-E098-4DC8-ADD4-536EBB09B7A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F4D0-51F7-4EA5-A21C-700D7AB7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8DA4-2818-4B85-BA45-F23C9691554A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D41F-FB95-4EDD-8A3D-1BDB3F3A8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1416-3D55-4DC3-89D2-A2E540FB66B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952C-1E57-410C-A2C6-ECF508CDB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50CC-1413-491B-B217-256C03AA29B5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0277-AAA9-4B37-8287-61F835E3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D39A7-28FE-4E42-9A46-534C4434CE11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75845-6EDD-4E13-8021-0D9FAADDC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88913"/>
            <a:ext cx="8785225" cy="6480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3" name="Группа 24"/>
          <p:cNvGrpSpPr>
            <a:grpSpLocks/>
          </p:cNvGrpSpPr>
          <p:nvPr/>
        </p:nvGrpSpPr>
        <p:grpSpPr bwMode="auto">
          <a:xfrm>
            <a:off x="0" y="-100013"/>
            <a:ext cx="9144000" cy="549276"/>
            <a:chOff x="0" y="0"/>
            <a:chExt cx="9144000" cy="548681"/>
          </a:xfrm>
        </p:grpSpPr>
        <p:pic>
          <p:nvPicPr>
            <p:cNvPr id="1047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1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39752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48264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4008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" name="Группа 25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0" y="0"/>
            <a:chExt cx="9144000" cy="548681"/>
          </a:xfrm>
        </p:grpSpPr>
        <p:pic>
          <p:nvPicPr>
            <p:cNvPr id="1043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1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39752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48264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4008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5" name="Группа 37"/>
          <p:cNvGrpSpPr>
            <a:grpSpLocks/>
          </p:cNvGrpSpPr>
          <p:nvPr/>
        </p:nvGrpSpPr>
        <p:grpSpPr bwMode="auto">
          <a:xfrm>
            <a:off x="-107950" y="476250"/>
            <a:ext cx="547688" cy="5976938"/>
            <a:chOff x="0" y="476672"/>
            <a:chExt cx="548680" cy="5976664"/>
          </a:xfrm>
        </p:grpSpPr>
        <p:pic>
          <p:nvPicPr>
            <p:cNvPr id="1040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733772" y="121044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733772" y="3226668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733772" y="517088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6" name="Группа 38"/>
          <p:cNvGrpSpPr>
            <a:grpSpLocks/>
          </p:cNvGrpSpPr>
          <p:nvPr/>
        </p:nvGrpSpPr>
        <p:grpSpPr bwMode="auto">
          <a:xfrm>
            <a:off x="8675688" y="404813"/>
            <a:ext cx="549275" cy="5976937"/>
            <a:chOff x="0" y="476672"/>
            <a:chExt cx="548680" cy="5976664"/>
          </a:xfrm>
        </p:grpSpPr>
        <p:pic>
          <p:nvPicPr>
            <p:cNvPr id="1037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733772" y="121044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733772" y="3226668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733772" y="517088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ru3.anyfad.com/items/t1@a63c0b02-b218-41b4-8027-6ce523355741/Devushka-Zima-podborka-karti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4119"/>
          <a:stretch/>
        </p:blipFill>
        <p:spPr bwMode="auto">
          <a:xfrm>
            <a:off x="928662" y="857232"/>
            <a:ext cx="321471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 descr="http://lolaradost.weebly.com/uploads/5/9/8/8/59884883/2416579_ori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857628"/>
            <a:ext cx="2858145" cy="218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http://www.playcast.ru/uploads/2015/03/24/1280764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714356"/>
            <a:ext cx="250031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https://img3.postila.ru/storage/8352000/8346544/c3776ef461afa0847aaf453783dcd5b5.jpg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71876"/>
            <a:ext cx="285752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laradost.weebly.com/uploads/5/9/8/8/59884883/2416579_ori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2858145" cy="218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s://img-fotki.yandex.ru/get/16155/112265771.5df/0_b92c2_e9f97932_XL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642918"/>
            <a:ext cx="1888849" cy="2500330"/>
          </a:xfrm>
          <a:prstGeom prst="flowChartAlternateProcess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4" name="Рисунок 3" descr="http://inga-dymova.ru/attachments/Image/17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71810"/>
            <a:ext cx="3486150" cy="2256554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b0bced0aa618dd9e4f8b44a803185d25&amp;n=13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2628907" cy="2024066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Рисунок 5" descr="https://img-fotki.yandex.ru/get/5006/136487634.2d0/0_7eefe_54900508_XL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500438"/>
            <a:ext cx="2981325" cy="2057114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id="8" name="Рисунок 7" descr="http://img.uduba.com/dl3.joxi.net/drive/2017/02/08/0012/1679/824975/75/812c0722bf_783x0.jpg?uduba_pid=3632127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928802"/>
            <a:ext cx="2520978" cy="141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24/128076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27146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://rylik.ru/uploads/posts/2015-06/1433167821_camomile-1-16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214686"/>
            <a:ext cx="2500330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t.depositphotos.com/1625191/3755/v/950/depositphotos_37555169-stock-illustration-bluebells-flower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00042"/>
            <a:ext cx="2357454" cy="22145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Рисунок 4" descr="https://handygardeners.com/pub/pink-carnations.jpg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2928958" cy="207170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</p:pic>
      <p:pic>
        <p:nvPicPr>
          <p:cNvPr id="6" name="Рисунок 5" descr="https://im0-tub-ru.yandex.net/i?id=6fa12dd4b96561f0343ebc59222d9099-l&amp;n=13"/>
          <p:cNvPicPr/>
          <p:nvPr/>
        </p:nvPicPr>
        <p:blipFill rotWithShape="1"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3019"/>
          <a:stretch/>
        </p:blipFill>
        <p:spPr bwMode="auto">
          <a:xfrm>
            <a:off x="6500826" y="4000504"/>
            <a:ext cx="2195516" cy="1958978"/>
          </a:xfrm>
          <a:prstGeom prst="ellipse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 descr="https://s3.pixers.pics/pixers/700/FO/33/76/00/27/700_FO33760027_2032c2e150c58b9e4c6131761709e67c.jpg"/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428892" cy="24288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3.postila.ru/storage/8352000/8346544/c3776ef461afa0847aaf453783dcd5b5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28575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s://im0-tub-ru.yandex.net/i?id=be8be562ad65fe88a14b53e6ed40a168&amp;n=13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71480"/>
            <a:ext cx="2414595" cy="238125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Рисунок 3" descr="https://im0-tub-ru.yandex.net/i?id=73d4815cf4db459f403f96185309ce02-l&amp;n=13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500306"/>
            <a:ext cx="2547944" cy="2428892"/>
          </a:xfrm>
          <a:prstGeom prst="hexagon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Рисунок 4" descr="https://im0-tub-ru.yandex.net/i?id=98d9b00626570399fda776c5250951c3&amp;n=13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00438"/>
            <a:ext cx="2947995" cy="2452694"/>
          </a:xfrm>
          <a:prstGeom prst="hexagon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https://im0-tub-ru.yandex.net/i?id=97fc4bb7681c8435b8bcbd0840cfdf26-sr&amp;n=13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857628"/>
            <a:ext cx="2414595" cy="2431596"/>
          </a:xfrm>
          <a:prstGeom prst="heptagon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u3.anyfad.com/items/t1@a63c0b02-b218-41b4-8027-6ce523355741/Devushka-Zima-podborka-karti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4119"/>
          <a:stretch/>
        </p:blipFill>
        <p:spPr bwMode="auto">
          <a:xfrm>
            <a:off x="500034" y="500042"/>
            <a:ext cx="321471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" name="Рисунок 2" descr="http://gifok.net/images/2015/10/13/Window-Plants_26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071810"/>
            <a:ext cx="314327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rikolnye-kartinki.ru/img/picture/Apr/28/3164791f3ebf5b820665e3eb240d6dc8/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256"/>
            <a:ext cx="2600332" cy="175920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Рисунок 4" descr="https://i.ytimg.com/vi/XMyQ6XL-4Ds/maxresdefault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2708282" cy="1995493"/>
          </a:xfrm>
          <a:prstGeom prst="flowChartAlternateProcess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Рисунок 5" descr="https://img0.liveinternet.ru/images/attach/c/4/123/223/123223606_2.png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714356"/>
            <a:ext cx="2585005" cy="296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0.liveinternet.ru/images/attach/c/4/123/223/123223606_2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321471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lipartmania.ru/uploads/gallery/main/366/pink-flowers-173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3343275" cy="218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ifok.net/images/2015/10/13/Window-Plants_2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950" y="785794"/>
            <a:ext cx="3448050" cy="2324971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AutoShape 2" descr="https://media.istockphoto.com/vectors/dandelion-flowers-vector-icon-vector-id4843578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photoshoppngframesimagesquotes.files.wordpress.com/2012/12/5f125-dandelionvec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14686"/>
            <a:ext cx="2273285" cy="3140564"/>
          </a:xfrm>
          <a:prstGeom prst="rect">
            <a:avLst/>
          </a:prstGeom>
          <a:noFill/>
        </p:spPr>
      </p:pic>
      <p:pic>
        <p:nvPicPr>
          <p:cNvPr id="6150" name="Picture 6" descr="https://popul.ru/wp-content/uploads/2018/61c1cf6f6055d65-577x65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00042"/>
            <a:ext cx="3097182" cy="3000396"/>
          </a:xfrm>
          <a:prstGeom prst="rect">
            <a:avLst/>
          </a:prstGeom>
          <a:noFill/>
        </p:spPr>
      </p:pic>
      <p:pic>
        <p:nvPicPr>
          <p:cNvPr id="6152" name="Picture 8" descr="http://gifok.net/images/2015/10/17/Exotic-Trees_8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2987664" cy="368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greenness.ru/wp-content/uploads/2014/10/Ficus-elasti-600x600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142976" y="214290"/>
            <a:ext cx="7000924" cy="6215106"/>
          </a:xfrm>
          <a:prstGeom prst="rect">
            <a:avLst/>
          </a:prstGeom>
          <a:noFill/>
        </p:spPr>
      </p:pic>
      <p:pic>
        <p:nvPicPr>
          <p:cNvPr id="5138" name="Picture 18" descr="http://ramki-photoshop.ru/cvety/cvetok1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1172792" cy="95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s://media.istockphoto.com/photos/rubber-plant-picture-id459875661?k=6&amp;m=459875661&amp;s=612x612&amp;w=0&amp;h=Ccx3TNtr9rP_P4RXZNucqlbTraQYQrXwI2Q1PWUxtBM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ds04.infourok.ru/uploads/ex/0276/000c991d-bf925427/img8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4559" t="57647"/>
          <a:stretch/>
        </p:blipFill>
        <p:spPr bwMode="auto">
          <a:xfrm>
            <a:off x="3643306" y="3000372"/>
            <a:ext cx="2071702" cy="1714512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ttps://fs00.infourok.ru/images/doc/195/222992/img28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648" t="28823" r="64558" b="39216"/>
          <a:stretch/>
        </p:blipFill>
        <p:spPr bwMode="auto">
          <a:xfrm>
            <a:off x="4071935" y="714357"/>
            <a:ext cx="1928826" cy="12858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 descr="http://www.wiki.vladimir.i-edu.ru/images/thumb/d/d3/%D0%9A%D0%B0%D0%BF%D0%B5%D0%BB%D1%8C%D0%BA%D0%B0_%D0%B2%D0%BE%D0%B4%D1%8B.jpg/591px-%D0%9A%D0%B0%D0%BF%D0%B5%D0%BB%D1%8C%D0%BA%D0%B0_%D0%B2%D0%BE%D0%B4%D1%8B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7" y="4286257"/>
            <a:ext cx="1928826" cy="17145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Рисунок 7" descr="https://ds04.infourok.ru/uploads/ex/0276/000c991d-bf925427/img8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4559" t="17255" r="34117" b="43921"/>
          <a:stretch/>
        </p:blipFill>
        <p:spPr bwMode="auto">
          <a:xfrm>
            <a:off x="6715140" y="4214818"/>
            <a:ext cx="1728793" cy="1514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Рисунок 8" descr="https://im0-tub-ru.yandex.net/i?id=51224e6db1d30ff6f5a805f5e75770c3-l&amp;n=13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928670"/>
            <a:ext cx="1647829" cy="17815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Рисунок 9" descr="https://thumbs.dreamstime.com/b/%D0%BD%D0%BE%D1%87%D0%B0-%D0%B7%D0%B2%D1%91%D0%B7%D0%B4%D0%BD%D0%B0%D1%8F-7477256.jpg"/>
          <p:cNvPicPr/>
          <p:nvPr/>
        </p:nvPicPr>
        <p:blipFill rotWithShape="1"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1618" t="9559" r="25294" b="43235"/>
          <a:stretch/>
        </p:blipFill>
        <p:spPr bwMode="auto">
          <a:xfrm>
            <a:off x="6786578" y="1428736"/>
            <a:ext cx="1557341" cy="13608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298/00064427-14765e5a/img6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 descr="http://www.russianelka.ru/upload/iblock/498/4982997cd47ad810d556c01fa8a895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1643074" cy="1643074"/>
          </a:xfrm>
          <a:prstGeom prst="rect">
            <a:avLst/>
          </a:prstGeom>
          <a:noFill/>
        </p:spPr>
      </p:pic>
      <p:pic>
        <p:nvPicPr>
          <p:cNvPr id="3082" name="Picture 10" descr="http://webiconspng.com/wp-content/uploads/2017/09/Fork-PNG-Image-802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2019">
            <a:off x="5537187" y="3082007"/>
            <a:ext cx="2058971" cy="2731476"/>
          </a:xfrm>
          <a:prstGeom prst="rect">
            <a:avLst/>
          </a:prstGeom>
          <a:noFill/>
        </p:spPr>
      </p:pic>
      <p:pic>
        <p:nvPicPr>
          <p:cNvPr id="3084" name="Picture 12" descr="https://avatanplus.com/files/resources/original/577a847c90c11155b69586b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00108"/>
            <a:ext cx="1285884" cy="104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(фон) презентации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презентации12</Template>
  <TotalTime>56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Фокина Л. П. Шаблон (фон) презентации12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9</cp:revision>
  <dcterms:created xsi:type="dcterms:W3CDTF">2013-07-23T10:02:32Z</dcterms:created>
  <dcterms:modified xsi:type="dcterms:W3CDTF">2018-04-05T10:57:10Z</dcterms:modified>
</cp:coreProperties>
</file>