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7D078-37ED-4ECE-A8BA-356C7C69373E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B5C72-4FBE-473D-88FB-71199EE3C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ownloads\mix_20s%20(audio-joiner.com).mp3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1603896407_12-p-fon-lager-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7224" y="1643050"/>
            <a:ext cx="75151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Любим мы играть </a:t>
            </a:r>
          </a:p>
          <a:p>
            <a:pPr algn="ctr"/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в футбол!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.gifer.com/Wh1m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pic>
        <p:nvPicPr>
          <p:cNvPr id="5" name="mix_20s (audio-joiner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752d2d19c9b805daeb4e4c96951baa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9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26485efe6853683f9-903461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igh_resolution_wallpaper_background_ID_77700441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643050"/>
            <a:ext cx="4071966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mmedia.ozone.ru/multimedia/102184746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786058"/>
            <a:ext cx="3550199" cy="247470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357166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ОДЕЖДА  ФУТБОЛИСТА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441466_1535771326638078_184203837052308497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48614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High_resolution_wallpaper_background_ID_77700441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05" y="0"/>
            <a:ext cx="9153905" cy="6858000"/>
          </a:xfrm>
        </p:spPr>
      </p:pic>
      <p:pic>
        <p:nvPicPr>
          <p:cNvPr id="7" name="Рисунок 6" descr="O9t9VEoYT-pSMAd-Ux_RIB2mF-Dqvgxw.jpg"/>
          <p:cNvPicPr>
            <a:picLocks noChangeAspect="1"/>
          </p:cNvPicPr>
          <p:nvPr/>
        </p:nvPicPr>
        <p:blipFill>
          <a:blip r:embed="rId3"/>
          <a:srcRect t="44135"/>
          <a:stretch>
            <a:fillRect/>
          </a:stretch>
        </p:blipFill>
        <p:spPr>
          <a:xfrm>
            <a:off x="642910" y="357166"/>
            <a:ext cx="7799963" cy="2902076"/>
          </a:xfrm>
          <a:prstGeom prst="rect">
            <a:avLst/>
          </a:prstGeom>
        </p:spPr>
      </p:pic>
      <p:pic>
        <p:nvPicPr>
          <p:cNvPr id="8" name="Рисунок 7" descr="folding-goal-8-x4-locking-aluminium-goalpos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3286124"/>
            <a:ext cx="4714908" cy="3406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igh_resolution_wallpaper_background_ID_77700441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goalie_catching_soccerball_hg_cl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6" y="416826"/>
            <a:ext cx="7888624" cy="5431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8</Words>
  <Application>Microsoft Office PowerPoint</Application>
  <PresentationFormat>Экран (4:3)</PresentationFormat>
  <Paragraphs>3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61</cp:revision>
  <dcterms:created xsi:type="dcterms:W3CDTF">2021-02-15T10:31:38Z</dcterms:created>
  <dcterms:modified xsi:type="dcterms:W3CDTF">2022-03-28T11:33:18Z</dcterms:modified>
</cp:coreProperties>
</file>