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56" r:id="rId2"/>
    <p:sldId id="273" r:id="rId3"/>
    <p:sldId id="279" r:id="rId4"/>
    <p:sldId id="257" r:id="rId5"/>
    <p:sldId id="258" r:id="rId6"/>
    <p:sldId id="274" r:id="rId7"/>
    <p:sldId id="259" r:id="rId8"/>
    <p:sldId id="261" r:id="rId9"/>
    <p:sldId id="276" r:id="rId10"/>
    <p:sldId id="260" r:id="rId11"/>
    <p:sldId id="275" r:id="rId12"/>
    <p:sldId id="267" r:id="rId13"/>
    <p:sldId id="263" r:id="rId14"/>
    <p:sldId id="264" r:id="rId15"/>
    <p:sldId id="266" r:id="rId16"/>
    <p:sldId id="272" r:id="rId17"/>
    <p:sldId id="278" r:id="rId18"/>
    <p:sldId id="270" r:id="rId19"/>
    <p:sldId id="280" r:id="rId20"/>
    <p:sldId id="281" r:id="rId21"/>
    <p:sldId id="269" r:id="rId22"/>
    <p:sldId id="268" r:id="rId23"/>
    <p:sldId id="265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047" autoAdjust="0"/>
    <p:restoredTop sz="94660"/>
  </p:normalViewPr>
  <p:slideViewPr>
    <p:cSldViewPr>
      <p:cViewPr varScale="1">
        <p:scale>
          <a:sx n="68" d="100"/>
          <a:sy n="68" d="100"/>
        </p:scale>
        <p:origin x="-5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FFAB6B-39D8-4DF7-8960-F9B69DC7D9A8}" type="datetimeFigureOut">
              <a:rPr lang="ru-RU" smtClean="0"/>
              <a:pPr/>
              <a:t>23.11.2022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10F751-0159-46A0-8049-759643FB404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10F751-0159-46A0-8049-759643FB4045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10F751-0159-46A0-8049-759643FB4045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905689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102240" y="2386744"/>
            <a:ext cx="693952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500">
                <a:solidFill>
                  <a:srgbClr val="262626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21396" y="4352544"/>
            <a:ext cx="5101209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1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19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89005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160735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89834" y="937260"/>
            <a:ext cx="1053966" cy="498348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06046" y="937260"/>
            <a:ext cx="4716174" cy="498348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25778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98519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106424" y="2386744"/>
            <a:ext cx="6940296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500">
                <a:solidFill>
                  <a:srgbClr val="262626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1396" y="4352465"/>
            <a:ext cx="5101209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1900">
                <a:solidFill>
                  <a:schemeClr val="tx1"/>
                </a:solidFill>
              </a:defRPr>
            </a:lvl1pPr>
            <a:lvl2pPr marL="4572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866550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2239" y="2638044"/>
            <a:ext cx="3288023" cy="310198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3737" y="2638044"/>
            <a:ext cx="3290516" cy="310198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23.11.2022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20717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2239" y="2313434"/>
            <a:ext cx="3288024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2239" y="3143250"/>
            <a:ext cx="3288024" cy="25967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3737" y="3143250"/>
            <a:ext cx="3290516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753737" y="2313434"/>
            <a:ext cx="3290516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2180748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78981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09801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640703" y="2243829"/>
            <a:ext cx="3290594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100">
                <a:solidFill>
                  <a:srgbClr val="262626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2060" y="804672"/>
            <a:ext cx="361188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2965" y="3549918"/>
            <a:ext cx="284607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23.11.2022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640703" y="6236208"/>
            <a:ext cx="3806398" cy="320040"/>
          </a:xfrm>
        </p:spPr>
        <p:txBody>
          <a:bodyPr>
            <a:normAutofit/>
          </a:bodyPr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038789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" y="0"/>
            <a:ext cx="4571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640080" y="2243828"/>
            <a:ext cx="3291840" cy="1143000"/>
          </a:xfrm>
          <a:solidFill>
            <a:srgbClr val="FFFFFF"/>
          </a:solidFill>
          <a:ln>
            <a:solidFill>
              <a:srgbClr val="262626"/>
            </a:solidFill>
          </a:ln>
        </p:spPr>
        <p:txBody>
          <a:bodyPr anchor="ctr" anchorCtr="1">
            <a:noAutofit/>
          </a:bodyPr>
          <a:lstStyle>
            <a:lvl1pPr>
              <a:defRPr sz="2100">
                <a:solidFill>
                  <a:srgbClr val="262626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72000" y="-42172"/>
            <a:ext cx="4576573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2965" y="3549919"/>
            <a:ext cx="284607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5B106E36-FD25-4E2D-B0AA-010F637433A0}" type="datetimeFigureOut">
              <a:rPr lang="ru-RU" smtClean="0"/>
              <a:pPr/>
              <a:t>23.11.2022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40080" y="6236208"/>
            <a:ext cx="3803904" cy="320040"/>
          </a:xfrm>
        </p:spPr>
        <p:txBody>
          <a:bodyPr>
            <a:normAutofit/>
          </a:bodyPr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42827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1606045" y="964692"/>
            <a:ext cx="5937755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6045" y="2638045"/>
            <a:ext cx="5937755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78943" y="6238816"/>
            <a:ext cx="2065310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02239" y="6236208"/>
            <a:ext cx="4556664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0112" y="6217920"/>
            <a:ext cx="365760" cy="365760"/>
          </a:xfrm>
          <a:prstGeom prst="ellipse">
            <a:avLst/>
          </a:prstGeom>
          <a:solidFill>
            <a:srgbClr val="1D1D1D">
              <a:alpha val="69804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79201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6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44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28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52;&#1041;&#1044;&#1054;&#1059;16\Desktop\&#1086;&#1090;&#1082;&#1088;&#1099;&#1090;&#1086;&#1077;%20&#1079;&#1072;&#1085;&#1103;&#1090;&#1080;&#1077;\&#1055;&#1077;&#1089;&#1085;&#1080;%20&#1086;%20&#1056;&#1086;&#1089;&#1089;&#1080;&#1080;%20-%20&#1058;&#1099;%20&#1078;&#1080;&#1074;&#1080;,%20&#1084;&#1086;&#1103;%20&#1056;&#1086;&#1089;&#1089;&#1080;&#1103;%20(-)%20&#1053;&#1077;&#1087;&#1086;&#1089;&#1077;&#1076;&#1099;_(audiohunter.ru).mp3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52;&#1041;&#1044;&#1054;&#1059;16\Desktop\&#1086;&#1090;&#1082;&#1088;&#1099;&#1090;&#1086;&#1077;%20&#1079;&#1072;&#1085;&#1103;&#1090;&#1080;&#1077;\(&#1092;&#1086;&#1083;&#1100;&#1082;&#1083;&#1086;&#1088;&#1085;&#1072;&#1103;%20&#1080;&#1075;&#1088;&#1072;)%20-%20_&#1047;&#1086;&#1083;&#1086;&#1090;&#1099;&#1077;%20&#1074;&#1086;&#1088;&#1086;&#1090;&#1072;_.mp3" TargetMode="Externa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ru.wikipedia.org/wiki/%D0%A7%D0%B5%D1%80%D0%BD%D1%8C_(%D0%B3%D0%B5%D1%80%D0%B0%D0%BB%D1%8C%D0%B4%D0%B8%D0%BA%D0%B0)" TargetMode="External"/><Relationship Id="rId5" Type="http://schemas.openxmlformats.org/officeDocument/2006/relationships/hyperlink" Target="https://ru.wikipedia.org/wiki/%D0%97%D0%B5%D0%BB%D0%B5%D0%BD%D1%8C_(%D0%B3%D0%B5%D1%80%D0%B0%D0%BB%D1%8C%D0%B4%D0%B8%D0%BA%D0%B0)" TargetMode="External"/><Relationship Id="rId4" Type="http://schemas.openxmlformats.org/officeDocument/2006/relationships/hyperlink" Target="https://ru.wikipedia.org/wiki/%D0%97%D0%BE%D0%BB%D0%BE%D1%82%D0%BE_(%D0%B3%D0%B5%D1%80%D0%B0%D0%BB%D1%8C%D0%B4%D0%B8%D0%BA%D0%B0)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 l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Песни о России - Ты живи, моя Россия (-) Непоседы_(audiohunter.ru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8286776" y="564357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Tm="6000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6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numSld="3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(фольклорная игра) - _Золотые ворота_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429652" y="592933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05976515"/>
      </p:ext>
    </p:extLst>
  </p:cSld>
  <p:clrMapOvr>
    <a:masterClrMapping/>
  </p:clrMapOvr>
  <p:transition spd="slow" advTm="5500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4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16AD0055-FE18-4613-9BD8-227C8F4E92B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b="3948"/>
          <a:stretch/>
        </p:blipFill>
        <p:spPr>
          <a:xfrm>
            <a:off x="323527" y="404664"/>
            <a:ext cx="8496945" cy="604867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53946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21A3002-8AC6-44CD-A62D-50E5D36551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6045" y="620688"/>
            <a:ext cx="5937755" cy="648072"/>
          </a:xfrm>
        </p:spPr>
        <p:txBody>
          <a:bodyPr>
            <a:normAutofit fontScale="90000"/>
          </a:bodyPr>
          <a:lstStyle/>
          <a:p>
            <a:r>
              <a:rPr lang="ru-RU" b="1" cap="none" spc="0" dirty="0">
                <a:ln w="22225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</a:rPr>
              <a:t>ИСТОРИЯ РОДНОГО КРАЯ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="" xmlns:a16="http://schemas.microsoft.com/office/drawing/2014/main" id="{4D90E0E4-39BC-41D1-9667-45C4CF5D21E2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3568" y="1626536"/>
            <a:ext cx="3168352" cy="39853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4">
            <a:extLst>
              <a:ext uri="{FF2B5EF4-FFF2-40B4-BE49-F238E27FC236}">
                <a16:creationId xmlns="" xmlns:a16="http://schemas.microsoft.com/office/drawing/2014/main" id="{96CB310B-4C81-455F-9236-576A9ECE55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75570" y="1628800"/>
            <a:ext cx="4616910" cy="4824536"/>
          </a:xfrm>
        </p:spPr>
        <p:txBody>
          <a:bodyPr>
            <a:normAutofit fontScale="47500" lnSpcReduction="20000"/>
          </a:bodyPr>
          <a:lstStyle/>
          <a:p>
            <a:pPr marL="0" indent="0" algn="l">
              <a:buNone/>
            </a:pPr>
            <a:r>
              <a:rPr lang="ru-RU" sz="3800" b="1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ГЕРБ  города Кингисеппа создан в 1780 году. Зелёный геральдический щит с орлом, поднявшим вверх распущенные крылья. Орёл сидит на вершине горы, левом верхнем углу желтое солнце. </a:t>
            </a:r>
          </a:p>
          <a:p>
            <a:pPr marL="0" indent="0" algn="l">
              <a:buNone/>
            </a:pPr>
            <a:r>
              <a:rPr lang="ru-RU" sz="3800" b="1" i="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Орёл — традиционный символ бесстрашия, мудрости, победы, величия.</a:t>
            </a:r>
          </a:p>
          <a:p>
            <a:pPr marL="0" indent="0" algn="l">
              <a:buNone/>
            </a:pPr>
            <a:r>
              <a:rPr lang="ru-RU" sz="3800" b="1" i="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Солнце — символ жизненной энергии, красоты, бессмертия, гармонии.</a:t>
            </a:r>
          </a:p>
          <a:p>
            <a:pPr marL="0" indent="0" algn="l">
              <a:buNone/>
            </a:pPr>
            <a:r>
              <a:rPr lang="ru-RU" sz="3800" b="1" i="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Жёлтый цвет (</a:t>
            </a:r>
            <a:r>
              <a:rPr lang="ru-RU" sz="3800" b="1" i="0" u="none" strike="noStrike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4" tooltip="Золото (геральдика)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золото</a:t>
            </a:r>
            <a:r>
              <a:rPr lang="ru-RU" sz="3800" b="1" i="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 — символ стабильности, уважения, интеллекта.</a:t>
            </a:r>
          </a:p>
          <a:p>
            <a:pPr marL="0" indent="0" algn="l">
              <a:buNone/>
            </a:pPr>
            <a:r>
              <a:rPr lang="ru-RU" sz="3800" b="1" i="0" u="none" strike="noStrike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5" tooltip="Зелень (геральдика)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Зелёный цвет</a:t>
            </a:r>
            <a:r>
              <a:rPr lang="ru-RU" sz="3800" b="1" i="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 — символ роста, здоровья, возрождения.</a:t>
            </a:r>
          </a:p>
          <a:p>
            <a:pPr marL="0" indent="0" algn="l">
              <a:buNone/>
            </a:pPr>
            <a:r>
              <a:rPr lang="ru-RU" sz="3800" b="1" i="0" u="none" strike="noStrike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6" tooltip="Чернь (геральдика)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Чёрный цвет</a:t>
            </a:r>
            <a:r>
              <a:rPr lang="ru-RU" sz="3800" b="1" i="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 — символ скромности, мудрости, вечности бытия.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222651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776434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B3412D4-0525-496A-A69C-0AA6049F1E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756591" y="260648"/>
            <a:ext cx="7056784" cy="648072"/>
          </a:xfrm>
          <a:noFill/>
          <a:ln>
            <a:noFill/>
          </a:ln>
        </p:spPr>
        <p:txBody>
          <a:bodyPr>
            <a:normAutofit fontScale="90000"/>
          </a:bodyPr>
          <a:lstStyle/>
          <a:p>
            <a:r>
              <a:rPr lang="ru-RU" b="1" i="1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pitchFamily="66" charset="0"/>
              </a:rPr>
              <a:t>МАМА И РОДИНА ОЧЕНЬ ПОХОЖИ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AF0CC4AC-C58B-45D5-A4E5-CA5DD52AC4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7505" y="908720"/>
            <a:ext cx="4282758" cy="5616624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ru-RU" sz="2000" b="1" i="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Мама и Родина очень похожи:</a:t>
            </a:r>
            <a:br>
              <a:rPr lang="ru-RU" sz="2000" b="1" i="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Мама - красивая, Родина тоже!</a:t>
            </a:r>
            <a:br>
              <a:rPr lang="ru-RU" sz="2000" b="1" i="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Вы присмотритесь: у мамы глаза</a:t>
            </a:r>
            <a:br>
              <a:rPr lang="ru-RU" sz="2000" b="1" i="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Цвета такого же, как небеса.</a:t>
            </a:r>
          </a:p>
          <a:p>
            <a:pPr marL="0" indent="0" algn="l">
              <a:buNone/>
            </a:pPr>
            <a:r>
              <a:rPr lang="ru-RU" sz="2000" b="1" i="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Мамины волосы, словно пшеница,</a:t>
            </a:r>
            <a:br>
              <a:rPr lang="ru-RU" sz="2000" b="1" i="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Что на бескрайних полях колосится.</a:t>
            </a:r>
            <a:br>
              <a:rPr lang="ru-RU" sz="2000" b="1" i="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Мамины руки теплы и нежны,</a:t>
            </a:r>
            <a:br>
              <a:rPr lang="ru-RU" sz="2000" b="1" i="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Напоминают луч солнца они.</a:t>
            </a:r>
          </a:p>
          <a:p>
            <a:pPr marL="0" indent="0" algn="l">
              <a:buNone/>
            </a:pPr>
            <a:r>
              <a:rPr lang="ru-RU" sz="2000" b="1" i="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Если поет мама песню, то ей</a:t>
            </a:r>
            <a:br>
              <a:rPr lang="ru-RU" sz="2000" b="1" i="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Вторит веселый и звонкий ручей...</a:t>
            </a:r>
            <a:br>
              <a:rPr lang="ru-RU" sz="2000" b="1" i="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Так и должно быть: что дорого нам,</a:t>
            </a:r>
            <a:br>
              <a:rPr lang="ru-RU" sz="2000" b="1" i="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Напоминает всегда наших мам.</a:t>
            </a:r>
          </a:p>
          <a:p>
            <a:endParaRPr lang="ru-RU" dirty="0"/>
          </a:p>
        </p:txBody>
      </p:sp>
      <p:pic>
        <p:nvPicPr>
          <p:cNvPr id="8" name="Объект 7">
            <a:extLst>
              <a:ext uri="{FF2B5EF4-FFF2-40B4-BE49-F238E27FC236}">
                <a16:creationId xmlns="" xmlns:a16="http://schemas.microsoft.com/office/drawing/2014/main" id="{20E1B124-3535-482A-A3DC-ABA4884A438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2944" y="4885467"/>
            <a:ext cx="2915816" cy="1943877"/>
          </a:xfrm>
        </p:spPr>
      </p:pic>
      <p:pic>
        <p:nvPicPr>
          <p:cNvPr id="5" name="Объект 5">
            <a:extLst>
              <a:ext uri="{FF2B5EF4-FFF2-40B4-BE49-F238E27FC236}">
                <a16:creationId xmlns="" xmlns:a16="http://schemas.microsoft.com/office/drawing/2014/main" id="{78CC9697-6244-427D-91EE-32A6D91862E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4223" y="150618"/>
            <a:ext cx="3636405" cy="2290762"/>
          </a:xfrm>
          <a:prstGeom prst="rect">
            <a:avLst/>
          </a:prstGeom>
        </p:spPr>
      </p:pic>
      <p:pic>
        <p:nvPicPr>
          <p:cNvPr id="6" name="Объект 7">
            <a:extLst>
              <a:ext uri="{FF2B5EF4-FFF2-40B4-BE49-F238E27FC236}">
                <a16:creationId xmlns="" xmlns:a16="http://schemas.microsoft.com/office/drawing/2014/main" id="{3F51E1FF-3C81-4178-881F-A5A31A6016A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9510"/>
          <a:stretch/>
        </p:blipFill>
        <p:spPr>
          <a:xfrm>
            <a:off x="5822050" y="2566461"/>
            <a:ext cx="2319337" cy="219392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44223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4">
            <a:extLst>
              <a:ext uri="{FF2B5EF4-FFF2-40B4-BE49-F238E27FC236}">
                <a16:creationId xmlns="" xmlns:a16="http://schemas.microsoft.com/office/drawing/2014/main" id="{5745BFC8-CA1F-4DDC-87A6-187C943763F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9794" b="15678"/>
          <a:stretch/>
        </p:blipFill>
        <p:spPr>
          <a:xfrm>
            <a:off x="2428860" y="1357298"/>
            <a:ext cx="3313113" cy="500063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66250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="" xmlns:a16="http://schemas.microsoft.com/office/drawing/2014/main" id="{ED7D442F-4333-4591-938F-81BBED2686B7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5789"/>
          <a:stretch/>
        </p:blipFill>
        <p:spPr>
          <a:xfrm>
            <a:off x="2285984" y="1785926"/>
            <a:ext cx="4616202" cy="4286280"/>
          </a:xfrm>
        </p:spPr>
      </p:pic>
    </p:spTree>
    <p:extLst>
      <p:ext uri="{BB962C8B-B14F-4D97-AF65-F5344CB8AC3E}">
        <p14:creationId xmlns="" xmlns:p14="http://schemas.microsoft.com/office/powerpoint/2010/main" val="3866250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401939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МБДОУ16\Desktop\открытое занятие\PHOTO-2022-11-22-17-04-22.jpg"/>
          <p:cNvPicPr>
            <a:picLocks noChangeAspect="1" noChangeArrowheads="1"/>
          </p:cNvPicPr>
          <p:nvPr/>
        </p:nvPicPr>
        <p:blipFill>
          <a:blip r:embed="rId3"/>
          <a:srcRect t="17568"/>
          <a:stretch>
            <a:fillRect/>
          </a:stretch>
        </p:blipFill>
        <p:spPr bwMode="auto">
          <a:xfrm>
            <a:off x="2643174" y="1285860"/>
            <a:ext cx="3857652" cy="54292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866250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Объект 9">
            <a:extLst>
              <a:ext uri="{FF2B5EF4-FFF2-40B4-BE49-F238E27FC236}">
                <a16:creationId xmlns="" xmlns:a16="http://schemas.microsoft.com/office/drawing/2014/main" id="{5322271C-36DB-4176-A354-B338260E1F5A}"/>
              </a:ext>
            </a:extLst>
          </p:cNvPr>
          <p:cNvPicPr>
            <a:picLocks noGrp="1" noChangeAspect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8776"/>
          <a:stretch>
            <a:fillRect/>
          </a:stretch>
        </p:blipFill>
        <p:spPr>
          <a:xfrm>
            <a:off x="2928926" y="1571612"/>
            <a:ext cx="3175000" cy="5072098"/>
          </a:xfrm>
        </p:spPr>
      </p:pic>
    </p:spTree>
    <p:extLst>
      <p:ext uri="{BB962C8B-B14F-4D97-AF65-F5344CB8AC3E}">
        <p14:creationId xmlns="" xmlns:p14="http://schemas.microsoft.com/office/powerpoint/2010/main" val="3881370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>
            <a:extLst>
              <a:ext uri="{FF2B5EF4-FFF2-40B4-BE49-F238E27FC236}">
                <a16:creationId xmlns="" xmlns:a16="http://schemas.microsoft.com/office/drawing/2014/main" id="{7B35CE32-F2BE-4EE6-A30B-FE01F07F7292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34" y="1928802"/>
            <a:ext cx="3386138" cy="4525962"/>
          </a:xfrm>
        </p:spPr>
      </p:pic>
      <p:pic>
        <p:nvPicPr>
          <p:cNvPr id="8" name="Объект 7">
            <a:extLst>
              <a:ext uri="{FF2B5EF4-FFF2-40B4-BE49-F238E27FC236}">
                <a16:creationId xmlns="" xmlns:a16="http://schemas.microsoft.com/office/drawing/2014/main" id="{F86FA1BE-2323-4C4D-8FFC-FC35105A7FA6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844824"/>
            <a:ext cx="3394075" cy="4525962"/>
          </a:xfrm>
        </p:spPr>
      </p:pic>
    </p:spTree>
    <p:extLst>
      <p:ext uri="{BB962C8B-B14F-4D97-AF65-F5344CB8AC3E}">
        <p14:creationId xmlns="" xmlns:p14="http://schemas.microsoft.com/office/powerpoint/2010/main" val="76916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Пользователь\Desktop\родина\img45.jpg">
            <a:extLst>
              <a:ext uri="{FF2B5EF4-FFF2-40B4-BE49-F238E27FC236}">
                <a16:creationId xmlns="" xmlns:a16="http://schemas.microsoft.com/office/drawing/2014/main" id="{B1B22BE3-ECA0-46FA-A599-07B39D7C09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/>
          <a:srcRect l="4978" t="6880" r="3800" b="5701"/>
          <a:stretch/>
        </p:blipFill>
        <p:spPr bwMode="auto">
          <a:xfrm>
            <a:off x="323528" y="331980"/>
            <a:ext cx="4164020" cy="2992889"/>
          </a:xfrm>
          <a:prstGeom prst="rect">
            <a:avLst/>
          </a:prstGeom>
          <a:noFill/>
        </p:spPr>
      </p:pic>
      <p:pic>
        <p:nvPicPr>
          <p:cNvPr id="1026" name="Picture 2">
            <a:extLst>
              <a:ext uri="{FF2B5EF4-FFF2-40B4-BE49-F238E27FC236}">
                <a16:creationId xmlns="" xmlns:a16="http://schemas.microsoft.com/office/drawing/2014/main" id="{CEDBE0CE-CCAD-4CBE-BDE4-D6534A338B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8018" y="333076"/>
            <a:ext cx="4035336" cy="299288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="" xmlns:a16="http://schemas.microsoft.com/office/drawing/2014/main" id="{A38D4A81-2E0E-4EF5-8F02-416F92186D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7081" y="3377460"/>
            <a:ext cx="4829838" cy="321989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230244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" t="-1000" r="-2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858541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>
            <a:extLst>
              <a:ext uri="{FF2B5EF4-FFF2-40B4-BE49-F238E27FC236}">
                <a16:creationId xmlns="" xmlns:a16="http://schemas.microsoft.com/office/drawing/2014/main" id="{AFDF1092-EA9B-4823-9657-0CDBDD409091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5999" t="13879" r="14360" b="16480"/>
          <a:stretch/>
        </p:blipFill>
        <p:spPr>
          <a:xfrm>
            <a:off x="526584" y="210675"/>
            <a:ext cx="2880000" cy="2880000"/>
          </a:xfrm>
        </p:spPr>
      </p:pic>
      <p:pic>
        <p:nvPicPr>
          <p:cNvPr id="8" name="Объект 7">
            <a:extLst>
              <a:ext uri="{FF2B5EF4-FFF2-40B4-BE49-F238E27FC236}">
                <a16:creationId xmlns="" xmlns:a16="http://schemas.microsoft.com/office/drawing/2014/main" id="{D4809057-F2BC-4EAC-B23D-B19A2FEE7181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8977" t="16703" r="18585" b="16045"/>
          <a:stretch/>
        </p:blipFill>
        <p:spPr>
          <a:xfrm>
            <a:off x="5783351" y="210675"/>
            <a:ext cx="2880000" cy="3101975"/>
          </a:xfrm>
        </p:spPr>
      </p:pic>
      <p:pic>
        <p:nvPicPr>
          <p:cNvPr id="9" name="Объект 5">
            <a:extLst>
              <a:ext uri="{FF2B5EF4-FFF2-40B4-BE49-F238E27FC236}">
                <a16:creationId xmlns="" xmlns:a16="http://schemas.microsoft.com/office/drawing/2014/main" id="{7C9E7C43-548D-42EB-8226-84EA63077A2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4256" t="16106" r="22425" b="2997"/>
          <a:stretch/>
        </p:blipFill>
        <p:spPr>
          <a:xfrm>
            <a:off x="539552" y="3312650"/>
            <a:ext cx="2952328" cy="3359545"/>
          </a:xfrm>
          <a:prstGeom prst="rect">
            <a:avLst/>
          </a:prstGeom>
        </p:spPr>
      </p:pic>
      <p:pic>
        <p:nvPicPr>
          <p:cNvPr id="10" name="Объект 7">
            <a:extLst>
              <a:ext uri="{FF2B5EF4-FFF2-40B4-BE49-F238E27FC236}">
                <a16:creationId xmlns="" xmlns:a16="http://schemas.microsoft.com/office/drawing/2014/main" id="{FE59CE3D-BD9C-41CE-B6AD-3FC42E69553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2364" y="3645024"/>
            <a:ext cx="3101975" cy="31019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29282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осылка">
  <a:themeElements>
    <a:clrScheme name="Посылка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Посылка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Посылка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TM10001115[[fn=Посылка]]</Template>
  <TotalTime>314</TotalTime>
  <Words>48</Words>
  <Application>Microsoft Office PowerPoint</Application>
  <PresentationFormat>Экран (4:3)</PresentationFormat>
  <Paragraphs>13</Paragraphs>
  <Slides>23</Slides>
  <Notes>2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Посылка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ИСТОРИЯ РОДНОГО КРАЯ</vt:lpstr>
      <vt:lpstr>Слайд 16</vt:lpstr>
      <vt:lpstr>МАМА И РОДИНА ОЧЕНЬ ПОХОЖИ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МБДОУ16</cp:lastModifiedBy>
  <cp:revision>36</cp:revision>
  <dcterms:created xsi:type="dcterms:W3CDTF">2022-11-06T18:25:31Z</dcterms:created>
  <dcterms:modified xsi:type="dcterms:W3CDTF">2022-11-23T04:33:57Z</dcterms:modified>
</cp:coreProperties>
</file>