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447265"/>
            <a:ext cx="3643338" cy="306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2214554"/>
            <a:ext cx="743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ПОКОРМИТЕ ПТИЦ ЗИМОЙ</a:t>
            </a:r>
            <a:endParaRPr lang="ru-RU" sz="4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6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2"/>
                </a:solidFill>
              </a:rPr>
              <a:t>Тогучинского</a:t>
            </a:r>
            <a:r>
              <a:rPr lang="ru-RU" sz="2400" b="1" dirty="0" smtClean="0">
                <a:solidFill>
                  <a:schemeClr val="tx2"/>
                </a:solidFill>
              </a:rPr>
              <a:t> района «</a:t>
            </a:r>
            <a:r>
              <a:rPr lang="ru-RU" sz="2400" b="1" dirty="0" err="1" smtClean="0">
                <a:solidFill>
                  <a:schemeClr val="tx2"/>
                </a:solidFill>
              </a:rPr>
              <a:t>Завьяловская</a:t>
            </a:r>
            <a:r>
              <a:rPr lang="ru-RU" sz="2400" b="1" dirty="0" smtClean="0">
                <a:solidFill>
                  <a:schemeClr val="tx2"/>
                </a:solidFill>
              </a:rPr>
              <a:t> средняя школа» дошкольная группа 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ЭКОЛОГИЧЕСКИЙ ПРОЕКТ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3702" y="4857760"/>
            <a:ext cx="2373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ВЫПОЛНИЛИ: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воспитанники группы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«Звездочки»,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воспитатель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Притворова</a:t>
            </a:r>
            <a:r>
              <a:rPr lang="ru-RU" b="1" dirty="0" smtClean="0">
                <a:solidFill>
                  <a:schemeClr val="tx2"/>
                </a:solidFill>
              </a:rPr>
              <a:t> М.Б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211960" cy="3158970"/>
          </a:xfrm>
          <a:prstGeom prst="rect">
            <a:avLst/>
          </a:prstGeom>
        </p:spPr>
      </p:pic>
      <p:pic>
        <p:nvPicPr>
          <p:cNvPr id="3" name="Рисунок 2" descr="DSC01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379979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62068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Аппликация из геометрических фигур «Синица»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2930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Готовим плакат «Покормите птиц зимой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780.JPG"/>
          <p:cNvPicPr>
            <a:picLocks noChangeAspect="1"/>
          </p:cNvPicPr>
          <p:nvPr/>
        </p:nvPicPr>
        <p:blipFill>
          <a:blip r:embed="rId2" cstate="print"/>
          <a:srcRect l="9206" t="7810" r="4597" b="5155"/>
          <a:stretch>
            <a:fillRect/>
          </a:stretch>
        </p:blipFill>
        <p:spPr>
          <a:xfrm>
            <a:off x="467544" y="404664"/>
            <a:ext cx="8136904" cy="616192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57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В результате работа получилась объемной и познавательной. Проектная деятельность была спланирована с учётом интеграции областей, помогла детям освоить и осмыслить новые знания,  которые им дали родители и воспитатели. Сформировалась система знаний о зимующих птицах, гуманное отношение к природе, интерес и любовь к родному краю. Дети научились самостоятельно решать экологические задачи и находить решения в сложных ситуациях, приобрели умения и навыки исследовательской деятельности: научились целеустремленно искать и собирать информацию, анализировать, систематизировать и делать выводы, появились навыки взаимовыручки, поддержки и тесного общения со взрослыми и сверстниками. Повысился интерес к познанию окружающего мира, закрепились знания о необходимости бережного отношения к природе.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5772166"/>
            <a:ext cx="1938988" cy="108583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9"/>
            <a:ext cx="84296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Актуальность проекта: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Анализ проведенных с детьми бесед показал, уровень знаний детей о зимующих птицах и оказании помощи птицам зимой недостаточный.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Очень важно научить детей самостоятельно устанавливать причинно-следственные связи в природе, пробудить интерес к наблюдению за жизнью зимующих птиц, обосновать необходимость подкормки птиц вплоть до весеннего оживления природы, способствовать возникновению желания помогать птицам зимой.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0"/>
            <a:ext cx="814393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Цель: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закрепить представления детей о зимующих птицах, и их образе жизни, о связи неживой и живой природы и роли человека в жизни птиц.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- Прививать детям любовь к природе и воспитывать бережное отношение к ней.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- Воспитывать заботливое отношение к птицам, способствовать возникновению желания помогать им в трудных зимних условиях.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- Способствовать развитию познавательной активности, любознательности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- Расширять кругозор и обогащать словарный запас детей, развивать связную речь.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- Привлечь внимание детей и родителей к проблемам сохранения природы.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571480"/>
            <a:ext cx="792958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</a:rPr>
              <a:t>В стремительно развивающемся современном мире проблема экологического воспитания современных дошкольников становиться особенно острой и актуальной. Ведь именно в этом периоде у дошкольников происходит становление их личности, и важно именно в этот период успеть сформировать любовь и заботу к живой природе, научиться беречь окружающий мир. Приобретённые в дошкольном детстве знания о окружающем мире вызывают у детей глубокий, искренний интерес к нему, расширяют знания, способствуют формированию характера и любви к живой природе.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1744.JPG"/>
          <p:cNvPicPr>
            <a:picLocks noChangeAspect="1"/>
          </p:cNvPicPr>
          <p:nvPr/>
        </p:nvPicPr>
        <p:blipFill>
          <a:blip r:embed="rId2" cstate="print"/>
          <a:srcRect r="20547"/>
          <a:stretch>
            <a:fillRect/>
          </a:stretch>
        </p:blipFill>
        <p:spPr>
          <a:xfrm>
            <a:off x="214282" y="2428868"/>
            <a:ext cx="4446120" cy="4196959"/>
          </a:xfrm>
          <a:prstGeom prst="rect">
            <a:avLst/>
          </a:prstGeom>
        </p:spPr>
      </p:pic>
      <p:pic>
        <p:nvPicPr>
          <p:cNvPr id="4" name="Рисунок 3" descr="DSC01740.JPG"/>
          <p:cNvPicPr>
            <a:picLocks noChangeAspect="1"/>
          </p:cNvPicPr>
          <p:nvPr/>
        </p:nvPicPr>
        <p:blipFill>
          <a:blip r:embed="rId3" cstate="print"/>
          <a:srcRect l="24194"/>
          <a:stretch>
            <a:fillRect/>
          </a:stretch>
        </p:blipFill>
        <p:spPr>
          <a:xfrm>
            <a:off x="4929190" y="285729"/>
            <a:ext cx="3929058" cy="3887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«Сидят на ветке птички – снегири, синички»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786322"/>
            <a:ext cx="2618175" cy="1447799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654.JPG"/>
          <p:cNvPicPr>
            <a:picLocks noChangeAspect="1"/>
          </p:cNvPicPr>
          <p:nvPr/>
        </p:nvPicPr>
        <p:blipFill>
          <a:blip r:embed="rId2" cstate="print"/>
          <a:srcRect r="7692"/>
          <a:stretch>
            <a:fillRect/>
          </a:stretch>
        </p:blipFill>
        <p:spPr>
          <a:xfrm>
            <a:off x="214282" y="214290"/>
            <a:ext cx="4572032" cy="3714752"/>
          </a:xfrm>
          <a:prstGeom prst="rect">
            <a:avLst/>
          </a:prstGeom>
        </p:spPr>
      </p:pic>
      <p:pic>
        <p:nvPicPr>
          <p:cNvPr id="5" name="Рисунок 4" descr="DSC01659.JPG"/>
          <p:cNvPicPr>
            <a:picLocks noChangeAspect="1"/>
          </p:cNvPicPr>
          <p:nvPr/>
        </p:nvPicPr>
        <p:blipFill>
          <a:blip r:embed="rId3" cstate="print"/>
          <a:srcRect l="13889" r="9722"/>
          <a:stretch>
            <a:fillRect/>
          </a:stretch>
        </p:blipFill>
        <p:spPr>
          <a:xfrm>
            <a:off x="5000628" y="2786058"/>
            <a:ext cx="3929090" cy="3857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00063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Изготовление съедобных кормушек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5" y="642918"/>
            <a:ext cx="2061914" cy="154444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664.JPG"/>
          <p:cNvPicPr>
            <a:picLocks noChangeAspect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>
          <a:xfrm>
            <a:off x="285720" y="428604"/>
            <a:ext cx="4497917" cy="3795120"/>
          </a:xfrm>
          <a:prstGeom prst="rect">
            <a:avLst/>
          </a:prstGeom>
        </p:spPr>
      </p:pic>
      <p:pic>
        <p:nvPicPr>
          <p:cNvPr id="3" name="Рисунок 2" descr="DSC01663.JPG"/>
          <p:cNvPicPr>
            <a:picLocks noChangeAspect="1"/>
          </p:cNvPicPr>
          <p:nvPr/>
        </p:nvPicPr>
        <p:blipFill>
          <a:blip r:embed="rId3" cstate="print"/>
          <a:srcRect l="14844" r="35937"/>
          <a:stretch>
            <a:fillRect/>
          </a:stretch>
        </p:blipFill>
        <p:spPr>
          <a:xfrm>
            <a:off x="5072066" y="428604"/>
            <a:ext cx="3844269" cy="5857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1" y="535782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подарки для пернатых друзей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666.JPG"/>
          <p:cNvPicPr>
            <a:picLocks noChangeAspect="1"/>
          </p:cNvPicPr>
          <p:nvPr/>
        </p:nvPicPr>
        <p:blipFill>
          <a:blip r:embed="rId2" cstate="print"/>
          <a:srcRect r="14655"/>
          <a:stretch>
            <a:fillRect/>
          </a:stretch>
        </p:blipFill>
        <p:spPr>
          <a:xfrm>
            <a:off x="214282" y="214290"/>
            <a:ext cx="4286280" cy="3766709"/>
          </a:xfrm>
          <a:prstGeom prst="rect">
            <a:avLst/>
          </a:prstGeom>
        </p:spPr>
      </p:pic>
      <p:pic>
        <p:nvPicPr>
          <p:cNvPr id="3" name="Рисунок 2" descr="DSC01667.JPG"/>
          <p:cNvPicPr>
            <a:picLocks noChangeAspect="1"/>
          </p:cNvPicPr>
          <p:nvPr/>
        </p:nvPicPr>
        <p:blipFill>
          <a:blip r:embed="rId3" cstate="print"/>
          <a:srcRect l="10666" t="27111" r="6667"/>
          <a:stretch>
            <a:fillRect/>
          </a:stretch>
        </p:blipFill>
        <p:spPr>
          <a:xfrm>
            <a:off x="4824648" y="3929066"/>
            <a:ext cx="4105069" cy="2714620"/>
          </a:xfrm>
          <a:prstGeom prst="rect">
            <a:avLst/>
          </a:prstGeom>
        </p:spPr>
      </p:pic>
      <p:pic>
        <p:nvPicPr>
          <p:cNvPr id="4" name="Рисунок 3" descr="во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285860"/>
            <a:ext cx="1285884" cy="921955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с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8922" y="5214950"/>
            <a:ext cx="1307666" cy="112394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662.JPG"/>
          <p:cNvPicPr>
            <a:picLocks noChangeAspect="1"/>
          </p:cNvPicPr>
          <p:nvPr/>
        </p:nvPicPr>
        <p:blipFill>
          <a:blip r:embed="rId2" cstate="print"/>
          <a:srcRect l="15000" r="22500"/>
          <a:stretch>
            <a:fillRect/>
          </a:stretch>
        </p:blipFill>
        <p:spPr>
          <a:xfrm>
            <a:off x="357158" y="373039"/>
            <a:ext cx="3926810" cy="4712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535782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Ребята принесли  кормушки, изготовленные дома с родителями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1783.JPG"/>
          <p:cNvPicPr>
            <a:picLocks noChangeAspect="1"/>
          </p:cNvPicPr>
          <p:nvPr/>
        </p:nvPicPr>
        <p:blipFill>
          <a:blip r:embed="rId3" cstate="print"/>
          <a:srcRect l="3462" r="27163"/>
          <a:stretch>
            <a:fillRect/>
          </a:stretch>
        </p:blipFill>
        <p:spPr>
          <a:xfrm>
            <a:off x="4644008" y="404664"/>
            <a:ext cx="4329521" cy="468052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17</cp:revision>
  <dcterms:modified xsi:type="dcterms:W3CDTF">2021-02-03T07:14:18Z</dcterms:modified>
</cp:coreProperties>
</file>