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002" y="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4520-81F4-46AC-8D13-0FF1E1444B87}" type="datetimeFigureOut">
              <a:rPr lang="ru-RU" smtClean="0"/>
              <a:t>вт 14.02.23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ACBE-BA49-4C64-96FD-79E0127B0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599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4520-81F4-46AC-8D13-0FF1E1444B87}" type="datetimeFigureOut">
              <a:rPr lang="ru-RU" smtClean="0"/>
              <a:t>вт 14.02.23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ACBE-BA49-4C64-96FD-79E0127B0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01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4520-81F4-46AC-8D13-0FF1E1444B87}" type="datetimeFigureOut">
              <a:rPr lang="ru-RU" smtClean="0"/>
              <a:t>вт 14.02.23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ACBE-BA49-4C64-96FD-79E0127B0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91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4520-81F4-46AC-8D13-0FF1E1444B87}" type="datetimeFigureOut">
              <a:rPr lang="ru-RU" smtClean="0"/>
              <a:t>вт 14.02.23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ACBE-BA49-4C64-96FD-79E0127B0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21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4520-81F4-46AC-8D13-0FF1E1444B87}" type="datetimeFigureOut">
              <a:rPr lang="ru-RU" smtClean="0"/>
              <a:t>вт 14.02.23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ACBE-BA49-4C64-96FD-79E0127B0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92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4520-81F4-46AC-8D13-0FF1E1444B87}" type="datetimeFigureOut">
              <a:rPr lang="ru-RU" smtClean="0"/>
              <a:t>вт 14.02.23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ACBE-BA49-4C64-96FD-79E0127B0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80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4520-81F4-46AC-8D13-0FF1E1444B87}" type="datetimeFigureOut">
              <a:rPr lang="ru-RU" smtClean="0"/>
              <a:t>вт 14.02.23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ACBE-BA49-4C64-96FD-79E0127B0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637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4520-81F4-46AC-8D13-0FF1E1444B87}" type="datetimeFigureOut">
              <a:rPr lang="ru-RU" smtClean="0"/>
              <a:t>вт 14.02.23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ACBE-BA49-4C64-96FD-79E0127B0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17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4520-81F4-46AC-8D13-0FF1E1444B87}" type="datetimeFigureOut">
              <a:rPr lang="ru-RU" smtClean="0"/>
              <a:t>вт 14.02.23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ACBE-BA49-4C64-96FD-79E0127B0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689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4520-81F4-46AC-8D13-0FF1E1444B87}" type="datetimeFigureOut">
              <a:rPr lang="ru-RU" smtClean="0"/>
              <a:t>вт 14.02.23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ACBE-BA49-4C64-96FD-79E0127B0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83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74520-81F4-46AC-8D13-0FF1E1444B87}" type="datetimeFigureOut">
              <a:rPr lang="ru-RU" smtClean="0"/>
              <a:t>вт 14.02.23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ACBE-BA49-4C64-96FD-79E0127B0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95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74520-81F4-46AC-8D13-0FF1E1444B87}" type="datetimeFigureOut">
              <a:rPr lang="ru-RU" smtClean="0"/>
              <a:t>вт 14.02.23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9ACBE-BA49-4C64-96FD-79E0127B0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35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dou385@eduekb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385.tvoysadik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04210" y="0"/>
            <a:ext cx="10388009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ДЕПАРТАМЕНТ ОБРАЗОВАНИЯ АДМИНИСТРАЦИИ ГОРОДА ЕКАТЕРИНБУРГА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№ 385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МБДОУ ДЕТСКИЙ САД № 385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620103, г. Екатеринбург, ул. Газетная, 48, тел.: +7 (343) 295-83-32; эл. адрес: </a:t>
            </a:r>
            <a:r>
              <a:rPr lang="ru-RU" sz="1000" u="sng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mdou385@eduekb.ru</a:t>
            </a:r>
            <a:r>
              <a:rPr lang="ru-RU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сайт: </a:t>
            </a:r>
            <a:r>
              <a:rPr lang="en-US" sz="1000" u="sng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ru-RU" sz="1000" u="sng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://385.</a:t>
            </a:r>
            <a:r>
              <a:rPr lang="en-US" sz="1000" u="sng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tvoysadik</a:t>
            </a:r>
            <a:r>
              <a:rPr lang="ru-RU" sz="1000" u="sng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1000" u="sng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ru</a:t>
            </a:r>
            <a:r>
              <a:rPr lang="ru-RU" sz="1000" u="sng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ru-RU" sz="100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5551" y="1402523"/>
            <a:ext cx="6804713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по сказкам </a:t>
            </a:r>
          </a:p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советских писателей:</a:t>
            </a:r>
          </a:p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Самуил Яковлевич Маршак»</a:t>
            </a:r>
          </a:p>
          <a:p>
            <a:pPr algn="ctr"/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40732" y="3958871"/>
            <a:ext cx="38924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дети 5-6 лет</a:t>
            </a:r>
          </a:p>
          <a:p>
            <a:pPr algn="ctr"/>
            <a:r>
              <a:rPr lang="ru-RU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Васильева </a:t>
            </a:r>
          </a:p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Владиславовна</a:t>
            </a:r>
            <a:endParaRPr lang="ru-RU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10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6400" y="205922"/>
            <a:ext cx="6096000" cy="10802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формирование элементарных математических представлений очень раскрасило использование считалки «Котята».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574" y="1286218"/>
            <a:ext cx="786452" cy="8779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6400" y="2210119"/>
            <a:ext cx="6096000" cy="14096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 с родителями ребята раскрашивали дома понравившиеся им сюжетные картинки разнообразными способами. После чего, устроили выставку детского творчества по сказкам Маршака.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574" y="3576072"/>
            <a:ext cx="792549" cy="8779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6400" y="4543637"/>
            <a:ext cx="6096000" cy="14096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Стихотворение «Кто стучатся в дверь ко мне…» послужило толчком для  создания «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Адвент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календаря», который использовался в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предверии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новогодних праздников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671" y="5819925"/>
            <a:ext cx="798645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14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30889" y="122545"/>
            <a:ext cx="7678830" cy="30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Кульминацией проекта стала инсценировка стихотворения «Сказка о глупом мышонке». Дети с удовольствием принимали участие в театрализованной постановке. Все выучили свои слова и слова общего проговаривания, декорации и костюмы для инсценировки готовили совместно с родителями. Эту шуточную 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поучительную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сказку дети выбрали сами, т.к. в этой инсценировке могут участвовать большое количество детей, стихи выучили быстро и часто дети самостоятельно разыгрывали отдельные сцены стихотворения.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4183" y="122545"/>
            <a:ext cx="3875314" cy="184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 с родителями принимали участие в изготовлении пальчикового и теневого театров.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45678" y="208085"/>
            <a:ext cx="792549" cy="8779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8614" y="3015784"/>
            <a:ext cx="7672560" cy="400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Вывод</a:t>
            </a:r>
          </a:p>
          <a:p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Выдвинутые ранее нами гипотезы подтвердились, организация работы по ознакомлению с творчеством писателя способствует развитию у детей желания и стремления познавать творчество других поэтов и писателей, формированию целостной картины мира, развитие литературной речи, развитие художественного восприятия и эстетического вкуса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время проекта дети познакомились с краткой биографией советского детского поэта С. Я. Маршака, его детскими годами, вспомнили старые и познакомились с новыми основными произведениями поэта согласно возрасту.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648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71" y="25664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2" y="352576"/>
            <a:ext cx="5050972" cy="23325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0" y="2821500"/>
            <a:ext cx="1882267" cy="4075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17" y="2821500"/>
            <a:ext cx="1864078" cy="4036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31" y="2795241"/>
            <a:ext cx="1888331" cy="408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6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153"/>
            <a:ext cx="2336800" cy="40351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1" y="2088727"/>
            <a:ext cx="2844800" cy="3978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787376"/>
            <a:ext cx="3053665" cy="40715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4" y="103625"/>
            <a:ext cx="2100293" cy="261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38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16" y="319314"/>
            <a:ext cx="2469696" cy="43905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16" y="4840515"/>
            <a:ext cx="3342141" cy="18799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42" y="319314"/>
            <a:ext cx="1928813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067" y="319314"/>
            <a:ext cx="1341236" cy="23898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3302" y="3817228"/>
            <a:ext cx="1506546" cy="297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99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4647" y="935335"/>
            <a:ext cx="78373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СПАСИБО ЗА ВНИМАНИЕ!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6156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0627" y="290286"/>
            <a:ext cx="7532915" cy="5760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320"/>
              </a:spcBef>
              <a:spcAft>
                <a:spcPts val="1320"/>
              </a:spcAft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320"/>
              </a:spcBef>
              <a:spcAft>
                <a:spcPts val="132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Разработанный проект «В гостях у Маршака» способствует формированию у дошкольников интереса к </a:t>
            </a:r>
            <a:r>
              <a:rPr lang="ru-RU" sz="2000" u="none" strike="noStrik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художественной </a:t>
            </a:r>
            <a:r>
              <a:rPr lang="ru-RU" sz="2000" strike="noStrik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литературе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 чтению в условиях 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 ДОУ. В ходе знакомства с произведениями у детей расширяет кругозор, воспитывается способность понимать образный язык сказок, сопереживать героям произведений, оценивать их поступки. Стихи и сказки Маршака широко используются в дошкольной педагогике как примеры правильного поведения ребёнка.  Часто юмор поэта помогает ребёнку и воспитателю выйти из сложной ситуации, посмеяться над собой, задуматься. Формирование интереса к книге невозможно без активного сотрудничества с семьёй. Проект позволяет осуществлять тесное взаимодействие между детьми, родителями и педагогами, наполняет их творческой энергией, а также помогает в организации сотрудничества семьи и дошкольного учреждения.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97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74971" y="0"/>
            <a:ext cx="5500915" cy="345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320"/>
              </a:spcBef>
              <a:spcAft>
                <a:spcPts val="132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роблема</a:t>
            </a:r>
          </a:p>
          <a:p>
            <a:pPr>
              <a:lnSpc>
                <a:spcPct val="107000"/>
              </a:lnSpc>
              <a:spcBef>
                <a:spcPts val="1320"/>
              </a:spcBef>
              <a:spcAft>
                <a:spcPts val="132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Современные родители уделяют мало внимания творчеству детских советских поэтов и писателей, так как считают их произведения устаревшими и не интересными для детей 21 века. Данным проектом хотелось бы доказать актуальность и современность стихов Самуила Яковлевича Маршака, их музыкальность, ритм и необыкновенный юмор.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-75373"/>
            <a:ext cx="6618514" cy="7061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320"/>
              </a:spcBef>
              <a:spcAft>
                <a:spcPts val="1320"/>
              </a:spcAft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320"/>
              </a:spcBef>
              <a:spcAft>
                <a:spcPts val="132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Дошкольное детство – важный этап в воспитании внимательного, чуткого читателя, любящего книгу, которая помогает ему познать мир и себя в нём,  развивать восприятие художественного слова. Любой ребёнок является читателем, даже если он не умеет читать, а только слушает чтение взрослых. Он выбирает и воспринимает то, что будет слушать, то, что ему интересно. Произведения Маршака не только понятны и интересны детям, они дидактичны своим содержанием. Какой только темы не охватили они: азбука и счёт, дикие и домашние животные, почта, транспорт, пожарная часть, цирк, школа, профессии, временные понятия… Такая форма работы с детьми как проект позволяет осуществлять воспитателю интеграцию практически всех образовательных областей, поскольку предполагает взаимодействие детей друг с другом и с воспитателем, их активное сотрудничество и творчество.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Проекты, реализующиеся в контакте с семьёй, дают высокий результат в развитии ребёнка.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83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8686" y="0"/>
            <a:ext cx="3396342" cy="2777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320"/>
              </a:spcBef>
              <a:spcAft>
                <a:spcPts val="1320"/>
              </a:spcAft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320"/>
              </a:spcBef>
              <a:spcAft>
                <a:spcPts val="132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у детей устойчивый интерес и любовь к книге, чтению в ходе знакомства с произведениями.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85028" y="0"/>
            <a:ext cx="6096000" cy="70780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1320"/>
              </a:spcBef>
              <a:spcAft>
                <a:spcPts val="1320"/>
              </a:spcAft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2400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320"/>
              </a:spcBef>
              <a:spcAft>
                <a:spcPts val="132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Познакомить с творчеством детского писателя .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Вызвать у детей желание отражать полученные знания (впечатления) в различных видах деятельности.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творческие способности и возможности ребёнка, формируя практические навыки в связной речи, коммуникативные умения, а также умения в продуктивной деятельности.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Воспитывать способность к сопереживанию героям произведений, наслаждаться художественным  словом, чувствовать и понимать образный язык стихов и сказок Маршака.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Способствовать развитию театральной деятельности через игры драматизации.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Привлечь родителей к участию в проекте, сформировать у них понимание значимости произведений Маршака на всестороннее развитие личности ребёнка.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22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6743" y="615705"/>
            <a:ext cx="6096000" cy="5746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1320"/>
              </a:spcBef>
              <a:spcAft>
                <a:spcPts val="1320"/>
              </a:spcAft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</a:t>
            </a:r>
          </a:p>
          <a:p>
            <a:pPr>
              <a:lnSpc>
                <a:spcPct val="107000"/>
              </a:lnSpc>
              <a:spcBef>
                <a:spcPts val="1320"/>
              </a:spcBef>
              <a:spcAft>
                <a:spcPts val="132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 детей появился интерес к книгам, стремление к знакомству с новыми произведениями.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Формируется умение воспринимать книгу не только как развлечение, а как источник знаний об окружающем мире.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Обогатился активный словарь детей, развивается связная речь, дети читают наизусть стихи Маршака.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Отражают свои впечатления от прочитанного в творческой деятельности.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Обогащается предметно-пространственная среда группы.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Родители активно участвуют в реализации проекта, понимают  актуальность семейного чтения произведений Маршака.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69578" y="236669"/>
            <a:ext cx="5196115" cy="1936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320"/>
              </a:spcBef>
              <a:spcAft>
                <a:spcPts val="1320"/>
              </a:spcAft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познавательно-творческий.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 среднесрочный (6 недель)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Участники: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дети, родители, педагоги.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 воспитанников: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5 - 6 лет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18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4444" y="0"/>
            <a:ext cx="2140394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1320"/>
              </a:spcBef>
              <a:spcAft>
                <a:spcPts val="1320"/>
              </a:spcAft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проекта</a:t>
            </a:r>
            <a:endParaRPr lang="ru-RU" sz="2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2228" y="631986"/>
            <a:ext cx="6096000" cy="40937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1320"/>
              </a:spcBef>
              <a:spcAft>
                <a:spcPts val="1320"/>
              </a:spcAft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1-й этап – подготовительный: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определение темы и проблемы проекта, постановка цели и задач;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выбор методов и средств для решения поставленных задач и достижения цели;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подбор и разработка необходимых материалов (тематических занятий, бесед, подбор художественной литературы, материального оснащения, составление плана реализации проекта ит. д.);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подготовительная работа с родителями, сотрудниками детского сада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28228" y="234038"/>
            <a:ext cx="5863772" cy="2776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320"/>
              </a:spcBef>
              <a:spcAft>
                <a:spcPts val="1320"/>
              </a:spcAft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2-й этап – основной: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знакомство с автором и чтение его произведений;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проведение бесед, занятий, экскурсий;  использование дидактических игр, игр-драматизаций, подвижных игр;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просмотр мультфильмов, кукольных театров;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отражение впечатлений в творческой деятельности детей.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4443" y="4671074"/>
            <a:ext cx="7397727" cy="213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320"/>
              </a:spcBef>
              <a:spcAft>
                <a:spcPts val="132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3-й этап – заключительный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проведение театрализованного представления «Сказка о глупом мышонке»;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выставка совместных рисунков родителей и детей из бросового материала, -          изготовление пальчикового и теневого театров;</a:t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анализ результатов проекта, создание презентации.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384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9314" y="359999"/>
            <a:ext cx="6096000" cy="3840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детьми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чтение произведений писателя;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рассматривание иллюстраций;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заучивание стихов;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рисунки детей;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инсценировки по произведениям;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оформление выставки «Любимые герои из произведений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С.Я.Маршака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театрализованное представление.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92915" y="359999"/>
            <a:ext cx="6096000" cy="25444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родителями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участие родителей в проведении мероприятий;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практическая деятельность совместно с детьми;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–участие в акции «Подарите книжку детям»;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консультация для родителей «Ребенок и творчество писателя».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0171" y="4313521"/>
            <a:ext cx="6096000" cy="25444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педагога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 по ознакомлению с творчеством писателя;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д/и (словесные) с использованием отрывков из произведений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С.Я.Маршака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изготовление игры «Лото Усатый полосатый»;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выбор произведений для проектной деятельности.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57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0286" y="217998"/>
            <a:ext cx="6096000" cy="26376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Практическая значимость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-обобщение знаний у детей о С. Я. Маршаке и его произведениях;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развитие умение отгадывать загадки;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развитие артистических способностей детей;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воспитание интереса к родной литературе, к творчеству С. Я. Маршака.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5757" y="2855643"/>
            <a:ext cx="18473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075543" y="5283200"/>
            <a:ext cx="1262743" cy="1320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9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2514" y="380093"/>
            <a:ext cx="6096000" cy="149758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разучили несколько новых понравившихся стихотворений из сборников С. Я. Маршака «Круглый год», «Детки в клетке», «Усатый – полосатый.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514" y="2395167"/>
            <a:ext cx="6096000" cy="20682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же познавательной оказалась игра «Базар». Развитие сюжета началось по стихотворению «Старуха однажды с базара пришла…». По ходу игры распределялись роли, раздавались атрибуты и костюмы. Дети познакомились с новым для них словом «базар», с его значением для жизни человека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612571" y="1538514"/>
            <a:ext cx="754743" cy="856653"/>
          </a:xfrm>
          <a:prstGeom prst="downArrow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2514" y="5256893"/>
            <a:ext cx="6096000" cy="750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беседе о правилах поведения на дорогах очень помогло стихотворение «Мяч».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1" y="4463426"/>
            <a:ext cx="786452" cy="877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1" y="5994281"/>
            <a:ext cx="786452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672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661</Words>
  <Application>Microsoft Office PowerPoint</Application>
  <PresentationFormat>Широкоэкранный</PresentationFormat>
  <Paragraphs>65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16</cp:revision>
  <dcterms:created xsi:type="dcterms:W3CDTF">2023-02-14T17:11:23Z</dcterms:created>
  <dcterms:modified xsi:type="dcterms:W3CDTF">2023-02-14T19:16:07Z</dcterms:modified>
</cp:coreProperties>
</file>