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57" r:id="rId13"/>
    <p:sldId id="278" r:id="rId14"/>
    <p:sldId id="271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68" r:id="rId23"/>
    <p:sldId id="26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42DE-B1D0-4D19-B98C-B476E05D9DC8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AB96-010C-4D8B-B2FF-4474C31303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715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42DE-B1D0-4D19-B98C-B476E05D9DC8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AB96-010C-4D8B-B2FF-4474C31303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382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42DE-B1D0-4D19-B98C-B476E05D9DC8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AB96-010C-4D8B-B2FF-4474C31303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835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42DE-B1D0-4D19-B98C-B476E05D9DC8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AB96-010C-4D8B-B2FF-4474C31303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28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42DE-B1D0-4D19-B98C-B476E05D9DC8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AB96-010C-4D8B-B2FF-4474C31303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08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42DE-B1D0-4D19-B98C-B476E05D9DC8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AB96-010C-4D8B-B2FF-4474C31303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0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42DE-B1D0-4D19-B98C-B476E05D9DC8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AB96-010C-4D8B-B2FF-4474C31303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25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42DE-B1D0-4D19-B98C-B476E05D9DC8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AB96-010C-4D8B-B2FF-4474C31303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0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42DE-B1D0-4D19-B98C-B476E05D9DC8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AB96-010C-4D8B-B2FF-4474C31303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226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42DE-B1D0-4D19-B98C-B476E05D9DC8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AB96-010C-4D8B-B2FF-4474C31303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73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42DE-B1D0-4D19-B98C-B476E05D9DC8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AB96-010C-4D8B-B2FF-4474C31303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650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A42DE-B1D0-4D19-B98C-B476E05D9DC8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0AB96-010C-4D8B-B2FF-4474C31303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00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87383"/>
            <a:ext cx="8887097" cy="1397725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детский сад «Рябинка» посёлка Новки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714" y="1946366"/>
            <a:ext cx="10528663" cy="4258492"/>
          </a:xfrm>
        </p:spPr>
        <p:txBody>
          <a:bodyPr>
            <a:noAutofit/>
          </a:bodyPr>
          <a:lstStyle/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НОД по развитию речи «Сказка Морозко»</a:t>
            </a: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учитель-логопед</a:t>
            </a:r>
          </a:p>
          <a:p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Жинкина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К.В.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4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4" y="232034"/>
            <a:ext cx="8345715" cy="6305768"/>
          </a:xfrm>
        </p:spPr>
      </p:pic>
      <p:sp>
        <p:nvSpPr>
          <p:cNvPr id="2" name="Прямоугольник 1"/>
          <p:cNvSpPr/>
          <p:nvPr/>
        </p:nvSpPr>
        <p:spPr>
          <a:xfrm>
            <a:off x="9157063" y="757645"/>
            <a:ext cx="269094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Морозко стал ниже спускаться, пуще потрескивать, пощёлкивать. —Тепло ли тебе, девица? Тепло ли тебе, красная? —Ой, руки, ноги отмёрзли! Уйди, Морозко...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Ещё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 спустился Морозко, сильнее приударил, затрещал, защёлкал: —Тепло ли тебе, девица? Тепло ли тебе, красная? —Ой, совсем застудил! Сгинь, пропади, проклятый Морозко! </a:t>
            </a:r>
          </a:p>
        </p:txBody>
      </p:sp>
    </p:spTree>
    <p:extLst>
      <p:ext uri="{BB962C8B-B14F-4D97-AF65-F5344CB8AC3E}">
        <p14:creationId xmlns:p14="http://schemas.microsoft.com/office/powerpoint/2010/main" val="303663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" y="140841"/>
            <a:ext cx="7807235" cy="6548544"/>
          </a:xfrm>
        </p:spPr>
      </p:pic>
      <p:sp>
        <p:nvSpPr>
          <p:cNvPr id="2" name="Прямоугольник 1"/>
          <p:cNvSpPr/>
          <p:nvPr/>
        </p:nvSpPr>
        <p:spPr>
          <a:xfrm>
            <a:off x="8242663" y="539375"/>
            <a:ext cx="377516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Рассердился Морозко да так хватил, что старухина дочь окостенела. Чуть свет старуха посылает мужа: - Запрягай скорее, поезжай за дочерью, привези её в злате-серебре... Старик уехал, а собачка под столом: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Тяф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тяф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Старикову дочь женихи возьмут, а старухиной дочери в мешке косточки везут. Старуха кинула пирог: - Не так тявкаешь! Скажи: «Старухину дочь в злате-серебре везут...» А собачка всё своё: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Тяф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тяф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Заскрипели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ворота, старуха кинулась встречать дочь.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дочь приехала домой  ни с чем, не дал ей Морозко никаких подарков!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28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119258" y="1342300"/>
            <a:ext cx="446967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9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0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Конец!</a:t>
            </a:r>
            <a:endParaRPr lang="ru-RU" sz="10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" y="122839"/>
            <a:ext cx="6062970" cy="647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4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84638" y="1436891"/>
            <a:ext cx="5761196" cy="435140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1436891"/>
            <a:ext cx="5754188" cy="439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8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6390" y="1476103"/>
            <a:ext cx="3082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 в избушке, согреем ладошки 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х-х-х…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51" y="326537"/>
            <a:ext cx="7188233" cy="6427189"/>
          </a:xfrm>
        </p:spPr>
      </p:pic>
    </p:spTree>
    <p:extLst>
      <p:ext uri="{BB962C8B-B14F-4D97-AF65-F5344CB8AC3E}">
        <p14:creationId xmlns:p14="http://schemas.microsoft.com/office/powerpoint/2010/main" val="95585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702" y="846522"/>
            <a:ext cx="9499561" cy="5343503"/>
          </a:xfrm>
        </p:spPr>
      </p:pic>
      <p:sp>
        <p:nvSpPr>
          <p:cNvPr id="6" name="TextBox 5"/>
          <p:cNvSpPr txBox="1"/>
          <p:nvPr/>
        </p:nvSpPr>
        <p:spPr>
          <a:xfrm>
            <a:off x="235131" y="744582"/>
            <a:ext cx="24950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Сложим дрова в печку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(язычком жмём щёчки);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Раздуем в печке огонёк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(набираем воздух носом, выдыхаем ртом)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8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892" y="966651"/>
            <a:ext cx="4428308" cy="468956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Варим суп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(рот облизываем языком)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8" y="797649"/>
            <a:ext cx="6230983" cy="5609920"/>
          </a:xfrm>
        </p:spPr>
      </p:pic>
    </p:spTree>
    <p:extLst>
      <p:ext uri="{BB962C8B-B14F-4D97-AF65-F5344CB8AC3E}">
        <p14:creationId xmlns:p14="http://schemas.microsoft.com/office/powerpoint/2010/main" val="100607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744583"/>
            <a:ext cx="2819399" cy="510932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 кипит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пх-пх-пх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85" y="914400"/>
            <a:ext cx="6781892" cy="5462021"/>
          </a:xfrm>
        </p:spPr>
      </p:pic>
    </p:spTree>
    <p:extLst>
      <p:ext uri="{BB962C8B-B14F-4D97-AF65-F5344CB8AC3E}">
        <p14:creationId xmlns:p14="http://schemas.microsoft.com/office/powerpoint/2010/main" val="108227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49" y="313509"/>
            <a:ext cx="3043645" cy="6191794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Окошечко</a:t>
            </a:r>
            <a:r>
              <a:rPr lang="ru-RU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(открываем широко рот)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95" y="1058163"/>
            <a:ext cx="8173904" cy="5447140"/>
          </a:xfrm>
        </p:spPr>
      </p:pic>
    </p:spTree>
    <p:extLst>
      <p:ext uri="{BB962C8B-B14F-4D97-AF65-F5344CB8AC3E}">
        <p14:creationId xmlns:p14="http://schemas.microsoft.com/office/powerpoint/2010/main" val="37095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52696"/>
            <a:ext cx="3028406" cy="54994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Лошадка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(цокаем язычком)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98" y="613954"/>
            <a:ext cx="7808294" cy="5856220"/>
          </a:xfrm>
        </p:spPr>
      </p:pic>
    </p:spTree>
    <p:extLst>
      <p:ext uri="{BB962C8B-B14F-4D97-AF65-F5344CB8AC3E}">
        <p14:creationId xmlns:p14="http://schemas.microsoft.com/office/powerpoint/2010/main" val="296851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44" y="71058"/>
            <a:ext cx="4869727" cy="67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3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13509"/>
            <a:ext cx="3041469" cy="568234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Лопаточка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(широкий язык положить на нижнюю губу)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98" y="724036"/>
            <a:ext cx="7302137" cy="5476602"/>
          </a:xfrm>
        </p:spPr>
      </p:pic>
    </p:spTree>
    <p:extLst>
      <p:ext uri="{BB962C8B-B14F-4D97-AF65-F5344CB8AC3E}">
        <p14:creationId xmlns:p14="http://schemas.microsoft.com/office/powerpoint/2010/main" val="325063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0081"/>
            <a:ext cx="4282440" cy="506838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Чашечка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(загнуть язык в форме чашечки)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93" y="862149"/>
            <a:ext cx="7245531" cy="5434149"/>
          </a:xfrm>
        </p:spPr>
      </p:pic>
    </p:spTree>
    <p:extLst>
      <p:ext uri="{BB962C8B-B14F-4D97-AF65-F5344CB8AC3E}">
        <p14:creationId xmlns:p14="http://schemas.microsoft.com/office/powerpoint/2010/main" val="392857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" y="104504"/>
            <a:ext cx="10424160" cy="6753496"/>
          </a:xfrm>
        </p:spPr>
      </p:pic>
    </p:spTree>
    <p:extLst>
      <p:ext uri="{BB962C8B-B14F-4D97-AF65-F5344CB8AC3E}">
        <p14:creationId xmlns:p14="http://schemas.microsoft.com/office/powerpoint/2010/main" val="43221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55" y="104503"/>
            <a:ext cx="649224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6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313508"/>
            <a:ext cx="7502151" cy="6062617"/>
          </a:xfrm>
        </p:spPr>
      </p:pic>
      <p:sp>
        <p:nvSpPr>
          <p:cNvPr id="5" name="Прямоугольник 4"/>
          <p:cNvSpPr/>
          <p:nvPr/>
        </p:nvSpPr>
        <p:spPr>
          <a:xfrm>
            <a:off x="8203473" y="522514"/>
            <a:ext cx="376210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Живало-бывало - жил дед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другой женой. У деда была дочка, и у бабы была дочка. Все знают, как за мачехой жить: перевернёшься - бита и не довернёшься - бита.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родная дочь что ни сделает - за всё гладят по головке: умница. Падчерица и скотину поила-кормила, дрова и воду в избу носила, печь топила, избу мела - ещё до свету... Ничем старухе не угодишь - всё не так, всё худо. Ветер хоть пошумит, да затихнет, а старая баба расходится - не сразу уймётся. Вот мачеха и задумала падчерицу со свету сжить. </a:t>
            </a:r>
          </a:p>
        </p:txBody>
      </p:sp>
    </p:spTree>
    <p:extLst>
      <p:ext uri="{BB962C8B-B14F-4D97-AF65-F5344CB8AC3E}">
        <p14:creationId xmlns:p14="http://schemas.microsoft.com/office/powerpoint/2010/main" val="294953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653143"/>
            <a:ext cx="7073059" cy="6082008"/>
          </a:xfrm>
        </p:spPr>
      </p:pic>
      <p:sp>
        <p:nvSpPr>
          <p:cNvPr id="2" name="Прямоугольник 1"/>
          <p:cNvSpPr/>
          <p:nvPr/>
        </p:nvSpPr>
        <p:spPr>
          <a:xfrm>
            <a:off x="7707086" y="1423852"/>
            <a:ext cx="403642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Вези, вези её, старик,- говорит мужу,- куда хочешь, чтобы мои глаза её не видали! Вези её в лес, на трескучий мороз. Старик затужил, заплакал, однако делать нечего, бабы не переспоришь. Запряг лошадь: - Садись, милая дочь, в сани. Повёз бездомную в лес, свалил в сугроб под большую ель и уехал. Девушка сидит под елью, дрожит, озноб её пробирает. </a:t>
            </a:r>
          </a:p>
        </p:txBody>
      </p:sp>
    </p:spTree>
    <p:extLst>
      <p:ext uri="{BB962C8B-B14F-4D97-AF65-F5344CB8AC3E}">
        <p14:creationId xmlns:p14="http://schemas.microsoft.com/office/powerpoint/2010/main" val="416541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6" y="124492"/>
            <a:ext cx="7460343" cy="6617064"/>
          </a:xfrm>
        </p:spPr>
      </p:pic>
      <p:sp>
        <p:nvSpPr>
          <p:cNvPr id="2" name="Прямоугольник 1"/>
          <p:cNvSpPr/>
          <p:nvPr/>
        </p:nvSpPr>
        <p:spPr>
          <a:xfrm>
            <a:off x="7660639" y="1639783"/>
            <a:ext cx="45313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Вдруг слышит - невдалеке Мороз-ко по ёлкам потрескивает, с ёлки на ёлку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поскакивает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пощёлкивает. Очутился на той ели, под которой девица сидит, и сверху её спрашивает: - Тепло ли тебе, девица? - Тепло,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Морозушко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тепло, батюшка. Морозко стал ниже спускаться, сильнее потрескивает, пощёлкивает. - Тепло ли тебе, девица? Тепло ли тебе, красная? Она чуть дух переводит: - Тепло,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Морозушко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тепло, батюшка. </a:t>
            </a:r>
          </a:p>
        </p:txBody>
      </p:sp>
    </p:spTree>
    <p:extLst>
      <p:ext uri="{BB962C8B-B14F-4D97-AF65-F5344CB8AC3E}">
        <p14:creationId xmlns:p14="http://schemas.microsoft.com/office/powerpoint/2010/main" val="389819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" y="155240"/>
            <a:ext cx="7837715" cy="6455143"/>
          </a:xfrm>
        </p:spPr>
      </p:pic>
      <p:sp>
        <p:nvSpPr>
          <p:cNvPr id="2" name="Прямоугольник 1"/>
          <p:cNvSpPr/>
          <p:nvPr/>
        </p:nvSpPr>
        <p:spPr>
          <a:xfrm>
            <a:off x="8129450" y="1389243"/>
            <a:ext cx="40625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Морозко ещё ниже спустился, пуще затрещал, сильнее защёлкал:. - Тепло ли тебе, девица? Тепло ли тебе, красная? Тепло ли тебе, лапушка? Девица окостеневать стала, чуть-чуть языком шевелит: - Ой, тепло, голубчик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Морозушко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Тут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Морозушко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сжалился над девицей, окутал её тёплыми шубами, отогрел пуховыми одеялами. </a:t>
            </a:r>
          </a:p>
        </p:txBody>
      </p:sp>
    </p:spTree>
    <p:extLst>
      <p:ext uri="{BB962C8B-B14F-4D97-AF65-F5344CB8AC3E}">
        <p14:creationId xmlns:p14="http://schemas.microsoft.com/office/powerpoint/2010/main" val="19860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0" y="204888"/>
            <a:ext cx="7975600" cy="6462102"/>
          </a:xfrm>
        </p:spPr>
      </p:pic>
      <p:sp>
        <p:nvSpPr>
          <p:cNvPr id="2" name="Прямоугольник 1"/>
          <p:cNvSpPr/>
          <p:nvPr/>
        </p:nvSpPr>
        <p:spPr>
          <a:xfrm>
            <a:off x="8255726" y="204888"/>
            <a:ext cx="382741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Мачеха по ней уж поминки справляет, печёт блины и кричит мужу: - Ступай, старый, вези свою дочь хоронить! Поехал старик в лес, доезжает до того места - под большой елью сидит его дочь, весёлая, румяная, в собольей шубе, вся в золоте, в серебре, и около короб с богатыми подарками. Старик обрадовался, положил всё добро в сани, посадил дочь, повёз домой. А дома старуха печёт блины, а собачка под столом: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Тяф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тяф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Старикову дочь в злате, в серебре везут, а старухину замуж не берут. Старуха бросит ей блин: - Не так тявкаешь! Говори: «Старухину дочь замуж берут, а стариковой дочери косточки везут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16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5" y="119019"/>
            <a:ext cx="8592457" cy="6574970"/>
          </a:xfrm>
        </p:spPr>
      </p:pic>
      <p:sp>
        <p:nvSpPr>
          <p:cNvPr id="2" name="Прямоугольник 1"/>
          <p:cNvSpPr/>
          <p:nvPr/>
        </p:nvSpPr>
        <p:spPr>
          <a:xfrm>
            <a:off x="9117875" y="328025"/>
            <a:ext cx="292608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съест блин и опять: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Тяф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тяф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Старикову дочь в злате, в серебре везут, а старухину замуж не берут. Старуха блины ей кидала и била её, а собачка всё своё... Вдруг заскрипели ворота, отворилась дверь, в избу идёт падчерица - в злате-серебре, так и сияет. А за ней несут короб высокий, тяжёлый. Старуха глянула - руки врозь... - Запрягай, старый, другую лошадь! Вези мою дочь в лес да посади на то же место...</a:t>
            </a:r>
          </a:p>
        </p:txBody>
      </p:sp>
    </p:spTree>
    <p:extLst>
      <p:ext uri="{BB962C8B-B14F-4D97-AF65-F5344CB8AC3E}">
        <p14:creationId xmlns:p14="http://schemas.microsoft.com/office/powerpoint/2010/main" val="70519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2" y="131146"/>
            <a:ext cx="7837715" cy="6564824"/>
          </a:xfrm>
        </p:spPr>
      </p:pic>
      <p:sp>
        <p:nvSpPr>
          <p:cNvPr id="2" name="Прямоугольник 1"/>
          <p:cNvSpPr/>
          <p:nvPr/>
        </p:nvSpPr>
        <p:spPr>
          <a:xfrm>
            <a:off x="8595359" y="1059067"/>
            <a:ext cx="310896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Старик посадил старухину дочь в сани, повёз её в лес на то же место, вывалил в сугроб под высокой елью и уехал. Старухина дочь сидит, зубами стучит. А Морозко по лесу потрескивает, с ёлки на ёлку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поскакивает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пощёлкивает, на старухину дочь поглядывает: - Тепло ли тебе, девица? А она ему: - Ой, студёно! Не скрипи, не трещи, Морозко... </a:t>
            </a:r>
          </a:p>
        </p:txBody>
      </p:sp>
    </p:spTree>
    <p:extLst>
      <p:ext uri="{BB962C8B-B14F-4D97-AF65-F5344CB8AC3E}">
        <p14:creationId xmlns:p14="http://schemas.microsoft.com/office/powerpoint/2010/main" val="39754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912</Words>
  <Application>Microsoft Office PowerPoint</Application>
  <PresentationFormat>Широкоэкранный</PresentationFormat>
  <Paragraphs>31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МДОУ детский сад «Рябинка» посёлка Новки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Варим суп (рот облизываем языком)</vt:lpstr>
      <vt:lpstr>Самовар кипит (пх-пх-пх)</vt:lpstr>
      <vt:lpstr>Окошечко (открываем широко рот)</vt:lpstr>
      <vt:lpstr>Лошадка (цокаем язычком)</vt:lpstr>
      <vt:lpstr>Лопаточка (широкий язык положить на нижнюю губу)</vt:lpstr>
      <vt:lpstr>Чашечка (загнуть язык в форме чашечки)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Кристина</dc:creator>
  <cp:lastModifiedBy>Кристина</cp:lastModifiedBy>
  <cp:revision>20</cp:revision>
  <dcterms:created xsi:type="dcterms:W3CDTF">2020-12-09T07:02:16Z</dcterms:created>
  <dcterms:modified xsi:type="dcterms:W3CDTF">2022-03-21T08:15:47Z</dcterms:modified>
</cp:coreProperties>
</file>