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92" r:id="rId5"/>
    <p:sldId id="259" r:id="rId6"/>
    <p:sldId id="261" r:id="rId7"/>
    <p:sldId id="263" r:id="rId8"/>
    <p:sldId id="264" r:id="rId9"/>
    <p:sldId id="268" r:id="rId10"/>
    <p:sldId id="293" r:id="rId11"/>
    <p:sldId id="267" r:id="rId12"/>
    <p:sldId id="269" r:id="rId13"/>
    <p:sldId id="270" r:id="rId14"/>
    <p:sldId id="274" r:id="rId15"/>
    <p:sldId id="276" r:id="rId16"/>
    <p:sldId id="294" r:id="rId17"/>
    <p:sldId id="284" r:id="rId18"/>
    <p:sldId id="285" r:id="rId19"/>
    <p:sldId id="277" r:id="rId20"/>
    <p:sldId id="295" r:id="rId21"/>
    <p:sldId id="286" r:id="rId22"/>
    <p:sldId id="287" r:id="rId23"/>
    <p:sldId id="279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118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брази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ворческая группа\NBcYDZUh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072758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ворческая группа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ворческая группа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6642" y="-1714536"/>
            <a:ext cx="18288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флаг чех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польк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пол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флаг авст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валь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вальс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дво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флаг авст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флаг чех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брази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фл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5500" y="-552450"/>
            <a:ext cx="13335000" cy="79629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фл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5500" y="-552450"/>
            <a:ext cx="13335000" cy="7962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357214"/>
            <a:ext cx="10287000" cy="7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ворческая группа\scree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ворческая группа\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ворческая группа\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ыка\Download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Музыка</dc:creator>
  <cp:lastModifiedBy>Пользователь Windows</cp:lastModifiedBy>
  <cp:revision>43</cp:revision>
  <dcterms:created xsi:type="dcterms:W3CDTF">2021-06-04T06:28:05Z</dcterms:created>
  <dcterms:modified xsi:type="dcterms:W3CDTF">2022-03-17T14:54:33Z</dcterms:modified>
</cp:coreProperties>
</file>