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41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0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5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5935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27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152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0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966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36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9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0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79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8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57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4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7483FC-758E-42E3-B538-479484B9A6C9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44B60-0519-4372-9758-9EAFF1983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6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b="4228"/>
          <a:stretch/>
        </p:blipFill>
        <p:spPr>
          <a:xfrm>
            <a:off x="184116" y="78060"/>
            <a:ext cx="11859838" cy="67799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451" y="222070"/>
            <a:ext cx="11325497" cy="1018901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Приключения        в         </a:t>
            </a:r>
            <a:r>
              <a:rPr lang="ru-RU" sz="4000" dirty="0" err="1" smtClean="0">
                <a:solidFill>
                  <a:srgbClr val="FF0066"/>
                </a:solidFill>
                <a:latin typeface="Arial Black" panose="020B0A04020102020204" pitchFamily="34" charset="0"/>
              </a:rPr>
              <a:t>Дивногорье</a:t>
            </a:r>
            <a:endParaRPr lang="ru-RU" sz="40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</a:rPr>
              <a:t>Е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С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Н </a:t>
            </a:r>
            <a:r>
              <a:rPr lang="ru-RU" sz="96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А</a:t>
            </a:r>
            <a:endParaRPr lang="ru-RU" sz="9600" dirty="0">
              <a:solidFill>
                <a:srgbClr val="00B0F0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1502979" y="3226676"/>
            <a:ext cx="1702676" cy="1481958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415862" y="3226676"/>
            <a:ext cx="1439917" cy="1481958"/>
          </a:xfrm>
          <a:prstGeom prst="star5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5065985" y="3226676"/>
            <a:ext cx="1597573" cy="148195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6863251" y="3226676"/>
            <a:ext cx="1460941" cy="1481957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8523885" y="3240622"/>
            <a:ext cx="1450433" cy="1468011"/>
          </a:xfrm>
          <a:prstGeom prst="star5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72799"/>
            <a:ext cx="11879336" cy="6682128"/>
          </a:xfrm>
        </p:spPr>
      </p:pic>
    </p:spTree>
    <p:extLst>
      <p:ext uri="{BB962C8B-B14F-4D97-AF65-F5344CB8AC3E}">
        <p14:creationId xmlns:p14="http://schemas.microsoft.com/office/powerpoint/2010/main" val="352217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22302"/>
            <a:ext cx="12021188" cy="6724283"/>
          </a:xfrm>
        </p:spPr>
      </p:pic>
    </p:spTree>
    <p:extLst>
      <p:ext uri="{BB962C8B-B14F-4D97-AF65-F5344CB8AC3E}">
        <p14:creationId xmlns:p14="http://schemas.microsoft.com/office/powerpoint/2010/main" val="20452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7" y="0"/>
            <a:ext cx="117117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3489"/>
            <a:ext cx="10515600" cy="1517252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Arial Black" panose="020B0A04020102020204" pitchFamily="34" charset="0"/>
              </a:rPr>
              <a:t>ДЕТЯМ ДЕТСКОГО САДА</a:t>
            </a:r>
            <a:endParaRPr lang="ru-RU" sz="2000" b="1" u="sng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49241" y="731206"/>
            <a:ext cx="1170878" cy="113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18" y="608218"/>
            <a:ext cx="1384145" cy="13841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ребята, в нашей стране случилась беда. Баба яга заколдовала визуализатор и остановила время.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послезавтра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наступить новое время года, но название этого сезона разлетелось по буквам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Дивногорье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слово нам нужны помощники.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 вам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ПОМОГУТ ВОЛШЕБНЫЕ КИСТИ ИЗ СУНДУКА БАБЫ ЯГИ И подсказки </a:t>
            </a:r>
            <a:r>
              <a:rPr lang="ru-RU" b="1" dirty="0" smtClean="0"/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экране И СОБЕРИТЕ!»</a:t>
            </a:r>
          </a:p>
          <a:p>
            <a:pPr marL="0" indent="0" algn="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кот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баюн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7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" y="42378"/>
            <a:ext cx="12107705" cy="6773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5084"/>
            <a:ext cx="4830936" cy="369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66" y="974361"/>
            <a:ext cx="3965786" cy="4461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489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00721"/>
            <a:ext cx="12182461" cy="6371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393" y="1684510"/>
            <a:ext cx="5101590" cy="364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5-конечная звезда 2"/>
          <p:cNvSpPr/>
          <p:nvPr/>
        </p:nvSpPr>
        <p:spPr>
          <a:xfrm>
            <a:off x="11179629" y="694717"/>
            <a:ext cx="446315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055612" y="2366963"/>
            <a:ext cx="6080776" cy="342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5-конечная звезда 2"/>
          <p:cNvSpPr/>
          <p:nvPr/>
        </p:nvSpPr>
        <p:spPr>
          <a:xfrm>
            <a:off x="4759685" y="4192501"/>
            <a:ext cx="391886" cy="533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1" y="6159527"/>
            <a:ext cx="513478" cy="567093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 rot="10800000">
            <a:off x="5075638" y="374711"/>
            <a:ext cx="2319657" cy="342103"/>
          </a:xfrm>
          <a:prstGeom prst="round2Same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иагональная полоса 4"/>
          <p:cNvSpPr/>
          <p:nvPr/>
        </p:nvSpPr>
        <p:spPr>
          <a:xfrm rot="16200000" flipV="1">
            <a:off x="3647578" y="256044"/>
            <a:ext cx="500120" cy="283780"/>
          </a:xfrm>
          <a:prstGeom prst="diagStrip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3755748" y="654852"/>
            <a:ext cx="998484" cy="457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углом 19"/>
          <p:cNvSpPr/>
          <p:nvPr/>
        </p:nvSpPr>
        <p:spPr>
          <a:xfrm flipV="1">
            <a:off x="867603" y="5074361"/>
            <a:ext cx="896031" cy="7275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341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ольцо 20"/>
          <p:cNvSpPr/>
          <p:nvPr/>
        </p:nvSpPr>
        <p:spPr>
          <a:xfrm rot="19593125">
            <a:off x="2392338" y="5386086"/>
            <a:ext cx="708933" cy="982923"/>
          </a:xfrm>
          <a:prstGeom prst="donut">
            <a:avLst>
              <a:gd name="adj" fmla="val 87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>
            <a:off x="1683702" y="5485367"/>
            <a:ext cx="1216152" cy="63299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20520711">
            <a:off x="3181650" y="5933615"/>
            <a:ext cx="1216152" cy="458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Кольцо 23"/>
          <p:cNvSpPr/>
          <p:nvPr/>
        </p:nvSpPr>
        <p:spPr>
          <a:xfrm rot="19593125">
            <a:off x="4010716" y="5409196"/>
            <a:ext cx="708933" cy="982923"/>
          </a:xfrm>
          <a:prstGeom prst="donut">
            <a:avLst>
              <a:gd name="adj" fmla="val 87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Кольцо 26"/>
          <p:cNvSpPr/>
          <p:nvPr/>
        </p:nvSpPr>
        <p:spPr>
          <a:xfrm>
            <a:off x="6577262" y="5386085"/>
            <a:ext cx="708933" cy="982923"/>
          </a:xfrm>
          <a:prstGeom prst="donut">
            <a:avLst>
              <a:gd name="adj" fmla="val 8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Стрелка углом 31"/>
          <p:cNvSpPr/>
          <p:nvPr/>
        </p:nvSpPr>
        <p:spPr>
          <a:xfrm flipH="1">
            <a:off x="8517235" y="1269888"/>
            <a:ext cx="805539" cy="802289"/>
          </a:xfrm>
          <a:prstGeom prst="bentArrow">
            <a:avLst>
              <a:gd name="adj1" fmla="val 25000"/>
              <a:gd name="adj2" fmla="val 38203"/>
              <a:gd name="adj3" fmla="val 25000"/>
              <a:gd name="adj4" fmla="val 4375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 углом 32"/>
          <p:cNvSpPr/>
          <p:nvPr/>
        </p:nvSpPr>
        <p:spPr>
          <a:xfrm rot="16200000" flipV="1">
            <a:off x="8190981" y="4916269"/>
            <a:ext cx="785570" cy="1681517"/>
          </a:xfrm>
          <a:prstGeom prst="ben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00888" y="2676525"/>
            <a:ext cx="2600358" cy="1781245"/>
          </a:xfrm>
          <a:prstGeom prst="rect">
            <a:avLst/>
          </a:prstGeom>
        </p:spPr>
      </p:pic>
      <p:sp>
        <p:nvSpPr>
          <p:cNvPr id="40" name="Улыбающееся лицо 39"/>
          <p:cNvSpPr/>
          <p:nvPr/>
        </p:nvSpPr>
        <p:spPr>
          <a:xfrm>
            <a:off x="3083458" y="2603288"/>
            <a:ext cx="390733" cy="355108"/>
          </a:xfrm>
          <a:prstGeom prst="smileyFace">
            <a:avLst>
              <a:gd name="adj" fmla="val 465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нак запрета 7"/>
          <p:cNvSpPr/>
          <p:nvPr/>
        </p:nvSpPr>
        <p:spPr>
          <a:xfrm rot="20119122">
            <a:off x="8979154" y="3500778"/>
            <a:ext cx="446314" cy="491235"/>
          </a:xfrm>
          <a:prstGeom prst="noSmoking">
            <a:avLst>
              <a:gd name="adj" fmla="val 907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3938">
            <a:off x="8944828" y="2923193"/>
            <a:ext cx="469433" cy="5121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49246">
            <a:off x="8962350" y="4093828"/>
            <a:ext cx="469433" cy="512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71725">
            <a:off x="8967595" y="2360380"/>
            <a:ext cx="469433" cy="512108"/>
          </a:xfrm>
          <a:prstGeom prst="rect">
            <a:avLst/>
          </a:prstGeom>
        </p:spPr>
      </p:pic>
      <p:sp>
        <p:nvSpPr>
          <p:cNvPr id="16" name="Кольцо 15"/>
          <p:cNvSpPr/>
          <p:nvPr/>
        </p:nvSpPr>
        <p:spPr>
          <a:xfrm>
            <a:off x="836796" y="1840765"/>
            <a:ext cx="424543" cy="433708"/>
          </a:xfrm>
          <a:prstGeom prst="donut">
            <a:avLst>
              <a:gd name="adj" fmla="val 5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28" y="2317151"/>
            <a:ext cx="445047" cy="451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88" y="2352622"/>
            <a:ext cx="445047" cy="4511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52" y="2881914"/>
            <a:ext cx="445047" cy="45114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79" y="3411206"/>
            <a:ext cx="445047" cy="45114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067" y="3411205"/>
            <a:ext cx="445047" cy="45114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02" y="3921146"/>
            <a:ext cx="445047" cy="45114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14" y="4469789"/>
            <a:ext cx="445047" cy="451143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229576" y="1236830"/>
            <a:ext cx="2024743" cy="1941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600" y="1241062"/>
            <a:ext cx="1926505" cy="208767"/>
          </a:xfrm>
          <a:prstGeom prst="rect">
            <a:avLst/>
          </a:prstGeom>
        </p:spPr>
      </p:pic>
      <p:sp>
        <p:nvSpPr>
          <p:cNvPr id="44" name="Стрелка влево 43"/>
          <p:cNvSpPr/>
          <p:nvPr/>
        </p:nvSpPr>
        <p:spPr>
          <a:xfrm>
            <a:off x="4713770" y="1567328"/>
            <a:ext cx="978408" cy="1930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938" y="937872"/>
            <a:ext cx="999831" cy="20728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0457">
            <a:off x="8986901" y="4693700"/>
            <a:ext cx="469433" cy="512108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584304">
            <a:off x="5687971" y="1946523"/>
            <a:ext cx="1778583" cy="934973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5725011" y="5900657"/>
            <a:ext cx="1211268" cy="2588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2937" y="5475701"/>
            <a:ext cx="1225402" cy="6523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673" y="6726620"/>
            <a:ext cx="1926503" cy="1036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9257" y="6726620"/>
            <a:ext cx="1926503" cy="1036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1246" y="6726621"/>
            <a:ext cx="1926503" cy="1016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0569" y="6726620"/>
            <a:ext cx="1926503" cy="131380"/>
          </a:xfrm>
          <a:prstGeom prst="rect">
            <a:avLst/>
          </a:prstGeom>
        </p:spPr>
      </p:pic>
      <p:cxnSp>
        <p:nvCxnSpPr>
          <p:cNvPr id="48" name="Соединительная линия уступом 47"/>
          <p:cNvCxnSpPr/>
          <p:nvPr/>
        </p:nvCxnSpPr>
        <p:spPr>
          <a:xfrm>
            <a:off x="3722889" y="288191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4609249" y="3796314"/>
            <a:ext cx="0" cy="451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4637289" y="4248143"/>
            <a:ext cx="14639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Стрелка углом 48"/>
          <p:cNvSpPr/>
          <p:nvPr/>
        </p:nvSpPr>
        <p:spPr>
          <a:xfrm rot="16200000" flipH="1">
            <a:off x="1120895" y="1195071"/>
            <a:ext cx="438798" cy="664294"/>
          </a:xfrm>
          <a:prstGeom prst="bentArrow">
            <a:avLst>
              <a:gd name="adj1" fmla="val 25000"/>
              <a:gd name="adj2" fmla="val 27620"/>
              <a:gd name="adj3" fmla="val 25000"/>
              <a:gd name="adj4" fmla="val 4375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 rot="12179178" flipH="1" flipV="1">
            <a:off x="967882" y="1187543"/>
            <a:ext cx="735724" cy="602273"/>
          </a:xfrm>
          <a:prstGeom prst="star5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40" y="3693867"/>
            <a:ext cx="2679466" cy="26794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597" y="353255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«Ледовая фигура, замри»</a:t>
            </a:r>
            <a: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228650" y="4121912"/>
            <a:ext cx="3668655" cy="220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85" y="1179985"/>
            <a:ext cx="3607692" cy="244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7878"/>
            <a:ext cx="3508725" cy="25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408" y="966785"/>
            <a:ext cx="2871087" cy="287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34" y="3533777"/>
            <a:ext cx="2961903" cy="29619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9" y="3739651"/>
            <a:ext cx="2587901" cy="25879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65" y="1035742"/>
            <a:ext cx="2903953" cy="2903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34" y="3701908"/>
            <a:ext cx="2625643" cy="2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1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 flipH="1">
            <a:off x="11145269" y="1310315"/>
            <a:ext cx="622712" cy="641131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7" y="618517"/>
            <a:ext cx="10651209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</a:t>
            </a:r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года»</a:t>
            </a:r>
            <a: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86" y="1912882"/>
            <a:ext cx="3696522" cy="3696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60" y="4093287"/>
            <a:ext cx="2590800" cy="259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7" y="4067420"/>
            <a:ext cx="2505319" cy="2616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4" y="395766"/>
            <a:ext cx="2498040" cy="2498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28" y="367955"/>
            <a:ext cx="2528786" cy="2525849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20186931">
            <a:off x="7933930" y="19128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58336">
            <a:off x="7933930" y="49340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739101">
            <a:off x="2827967" y="19651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9419549">
            <a:off x="2975588" y="49528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767</TotalTime>
  <Words>90</Words>
  <Application>Microsoft Office PowerPoint</Application>
  <PresentationFormat>Широкоэкранный</PresentationFormat>
  <Paragraphs>10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Times New Roman</vt:lpstr>
      <vt:lpstr>Tw Cen MT</vt:lpstr>
      <vt:lpstr>Капля</vt:lpstr>
      <vt:lpstr>Приключения        в         Дивногорье</vt:lpstr>
      <vt:lpstr>Презентация PowerPoint</vt:lpstr>
      <vt:lpstr>ДЕТЯМ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 «Ледовая фигура, замри» </vt:lpstr>
      <vt:lpstr> «Времена года» </vt:lpstr>
      <vt:lpstr>В Е С Н 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Приключения в Дивногории</dc:title>
  <dc:creator>User</dc:creator>
  <cp:lastModifiedBy>User</cp:lastModifiedBy>
  <cp:revision>46</cp:revision>
  <dcterms:created xsi:type="dcterms:W3CDTF">2024-02-13T16:15:59Z</dcterms:created>
  <dcterms:modified xsi:type="dcterms:W3CDTF">2024-02-26T07:11:09Z</dcterms:modified>
</cp:coreProperties>
</file>