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AEEE-29B8-4E6C-A7AA-D3C516052A94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9E13-8714-4FAE-821F-E37E3ACA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21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AEEE-29B8-4E6C-A7AA-D3C516052A94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9E13-8714-4FAE-821F-E37E3ACA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7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AEEE-29B8-4E6C-A7AA-D3C516052A94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9E13-8714-4FAE-821F-E37E3ACA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1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AEEE-29B8-4E6C-A7AA-D3C516052A94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9E13-8714-4FAE-821F-E37E3ACA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AEEE-29B8-4E6C-A7AA-D3C516052A94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9E13-8714-4FAE-821F-E37E3ACA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85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AEEE-29B8-4E6C-A7AA-D3C516052A94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9E13-8714-4FAE-821F-E37E3ACA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1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AEEE-29B8-4E6C-A7AA-D3C516052A94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9E13-8714-4FAE-821F-E37E3ACA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14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AEEE-29B8-4E6C-A7AA-D3C516052A94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9E13-8714-4FAE-821F-E37E3ACA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81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AEEE-29B8-4E6C-A7AA-D3C516052A94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9E13-8714-4FAE-821F-E37E3ACA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9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AEEE-29B8-4E6C-A7AA-D3C516052A94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9E13-8714-4FAE-821F-E37E3ACA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2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AEEE-29B8-4E6C-A7AA-D3C516052A94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9E13-8714-4FAE-821F-E37E3ACA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1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3AEEE-29B8-4E6C-A7AA-D3C516052A94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99E13-8714-4FAE-821F-E37E3ACA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63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8198" y="2340326"/>
            <a:ext cx="7847215" cy="146423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Викторина от </a:t>
            </a:r>
            <a:r>
              <a:rPr lang="ru-RU" sz="4000" b="1" dirty="0" err="1" smtClean="0">
                <a:solidFill>
                  <a:srgbClr val="0000FF"/>
                </a:solidFill>
                <a:latin typeface="Monotype Corsiva" panose="03010101010201010101" pitchFamily="66" charset="0"/>
              </a:rPr>
              <a:t>Смешариков</a:t>
            </a:r>
            <a:r>
              <a:rPr lang="ru-RU" sz="40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по Правилам Дорожного Движения</a:t>
            </a:r>
            <a:endParaRPr lang="ru-RU" sz="4000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270" y="423822"/>
            <a:ext cx="7797460" cy="1463167"/>
          </a:xfrm>
          <a:prstGeom prst="rect">
            <a:avLst/>
          </a:prstGeom>
        </p:spPr>
      </p:pic>
      <p:pic>
        <p:nvPicPr>
          <p:cNvPr id="11" name="Содержимое 5" descr="kar0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17" y="1979744"/>
            <a:ext cx="1453418" cy="1543538"/>
          </a:xfrm>
          <a:prstGeom prst="rect">
            <a:avLst/>
          </a:prstGeom>
        </p:spPr>
      </p:pic>
      <p:pic>
        <p:nvPicPr>
          <p:cNvPr id="12" name="Содержимое 9" descr="kop0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9840" y="689463"/>
            <a:ext cx="1612672" cy="1811492"/>
          </a:xfrm>
          <a:prstGeom prst="rect">
            <a:avLst/>
          </a:prstGeom>
        </p:spPr>
      </p:pic>
      <p:pic>
        <p:nvPicPr>
          <p:cNvPr id="13" name="Содержимое 5" descr="los0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481" y="2998554"/>
            <a:ext cx="2059740" cy="21969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93" y="0"/>
            <a:ext cx="1936866" cy="20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178" y="1"/>
            <a:ext cx="8319818" cy="6843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2913" y="4928713"/>
            <a:ext cx="1254094" cy="1914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007" y="3548923"/>
            <a:ext cx="1368000" cy="136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70" y="3322818"/>
            <a:ext cx="1752899" cy="1877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2" y="4970353"/>
            <a:ext cx="1831057" cy="183105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64196" y="3937584"/>
            <a:ext cx="5715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696" y="4377167"/>
            <a:ext cx="1192946" cy="13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1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77778E-6 L -3.33333E-6 7.77778E-6 L -0.01276 -0.01481 C -0.01458 -0.01689 -0.01627 -0.01921 -0.0181 -0.02152 C -0.01979 -0.02361 -0.02148 -0.02615 -0.0233 -0.028 C -0.02552 -0.03032 -0.02799 -0.03217 -0.03007 -0.03472 C -0.0319 -0.03703 -0.03346 -0.04027 -0.03528 -0.04282 C -0.04166 -0.05115 -0.04869 -0.05763 -0.05481 -0.06666 C -0.06106 -0.07615 -0.06901 -0.08263 -0.07356 -0.09467 C -0.07408 -0.09606 -0.07448 -0.09768 -0.075 -0.09884 C -0.07695 -0.10254 -0.07942 -0.10532 -0.08099 -0.10949 C -0.08424 -0.11782 -0.08255 -0.11411 -0.0901 -0.12546 C -0.09075 -0.12638 -0.09153 -0.12708 -0.09231 -0.128 C -0.09453 -0.13124 -0.09687 -0.13402 -0.09908 -0.13749 C -0.11132 -0.15624 -0.10442 -0.14953 -0.11185 -0.15601 C -0.11458 -0.16342 -0.11185 -0.15717 -0.11549 -0.16273 C -0.1164 -0.16388 -0.11692 -0.1655 -0.11783 -0.16666 C -0.12369 -0.17569 -0.12981 -0.18449 -0.1358 -0.19351 L -0.1358 -0.19351 C -0.147 -0.20509 -0.16041 -0.2118 -0.16953 -0.228 C -0.17461 -0.23703 -0.17226 -0.23379 -0.18151 -0.24282 C -0.18711 -0.24814 -0.20026 -0.25879 -0.20481 -0.26273 C -0.20625 -0.26411 -0.20781 -0.2655 -0.20924 -0.26666 C -0.2108 -0.26805 -0.21237 -0.26921 -0.2138 -0.27083 L -0.22656 -0.28541 C -0.2276 -0.28657 -0.22838 -0.28842 -0.22955 -0.28935 C -0.23099 -0.29074 -0.23255 -0.2912 -0.23398 -0.29212 C -0.23698 -0.29606 -0.23984 -0.30069 -0.24297 -0.30416 C -0.24531 -0.30648 -0.24817 -0.30717 -0.25052 -0.30949 C -0.25429 -0.31296 -0.25794 -0.31689 -0.26172 -0.32013 C -0.26341 -0.32152 -0.26536 -0.32152 -0.26705 -0.32268 C -0.27291 -0.32731 -0.27851 -0.33263 -0.28424 -0.33749 L -0.3 -0.35069 C -0.30156 -0.35208 -0.30312 -0.353 -0.30455 -0.35486 C -0.31875 -0.37245 -0.33333 -0.38958 -0.34726 -0.4081 C -0.34908 -0.41064 -0.35013 -0.41458 -0.35182 -0.41736 C -0.35312 -0.4199 -0.35468 -0.42199 -0.35625 -0.42407 C -0.35729 -0.42546 -0.36158 -0.42986 -0.36302 -0.43078 C -0.36393 -0.43148 -0.36497 -0.43148 -0.36601 -0.43217 C -0.36823 -0.43333 -0.37044 -0.43541 -0.37278 -0.43611 C -0.37747 -0.43726 -0.38229 -0.43703 -0.38698 -0.43749 C -0.39075 -0.43911 -0.38893 -0.43865 -0.39218 -0.43865 L -0.39218 -0.43865 " pathEditMode="relative" ptsTypes="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586" y="0"/>
            <a:ext cx="9991725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4451" y="5155499"/>
            <a:ext cx="1664109" cy="158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05" r="-1388"/>
          <a:stretch/>
        </p:blipFill>
        <p:spPr>
          <a:xfrm>
            <a:off x="3749874" y="5151435"/>
            <a:ext cx="1518701" cy="1588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7171" y="5151435"/>
            <a:ext cx="1608901" cy="16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2873" y="5155500"/>
            <a:ext cx="1620000" cy="16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318" y="3429000"/>
            <a:ext cx="2060627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4.79167E-6 -3.7037E-6 C -0.00026 -0.00463 -0.00052 -0.00903 -0.00078 -0.01342 C -0.00091 -0.01528 -0.0013 -0.0169 -0.00156 -0.01875 C -0.00208 -0.02315 -0.0026 -0.02755 -0.003 -0.03217 C -0.00404 -0.04236 -0.00352 -0.0375 -0.00456 -0.04676 C -0.00534 -0.06111 -0.00625 -0.07523 -0.00677 -0.08935 C -0.00716 -0.0993 -0.00716 -0.10903 -0.00755 -0.11875 C -0.00755 -0.1206 -0.00807 -0.12222 -0.00833 -0.12407 C -0.00911 -0.13217 -0.00977 -0.14005 -0.01055 -0.14815 C -0.01107 -0.15347 -0.01172 -0.1588 -0.01198 -0.16412 C -0.01224 -0.16805 -0.01237 -0.17222 -0.01276 -0.17616 C -0.01289 -0.17755 -0.01328 -0.1787 -0.01354 -0.18009 C -0.0138 -0.18241 -0.01393 -0.18449 -0.01432 -0.1868 C -0.01523 -0.19352 -0.01628 -0.20023 -0.01719 -0.20671 C -0.01706 -0.21967 -0.01693 -0.23264 -0.01654 -0.24537 C -0.01641 -0.24676 -0.01602 -0.24815 -0.01576 -0.24954 C -0.0138 -0.26227 -0.01367 -0.26713 -0.01055 -0.28148 C -0.00951 -0.28588 -0.00898 -0.29074 -0.00755 -0.29491 C -0.00703 -0.29606 -0.00638 -0.29722 -0.00599 -0.29884 C -0.00456 -0.30532 -0.00234 -0.31875 -0.00234 -0.31875 C -0.0026 -0.33426 -0.0026 -0.35 -0.003 -0.36551 C -0.00313 -0.36782 -0.00391 -0.37361 -0.00456 -0.37616 C -0.00625 -0.38333 -0.00599 -0.37893 -0.00599 -0.38403 L -0.00599 -0.38403 " pathEditMode="relative" ptsTypes="AAAAAAAAAAAAAAAAAAAAAAA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373" y="1"/>
            <a:ext cx="950283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19916" y="4227077"/>
            <a:ext cx="2870791" cy="2630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42" y="3858493"/>
            <a:ext cx="1213777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4671" y="3573598"/>
            <a:ext cx="1233405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2293" y="5499908"/>
            <a:ext cx="1269707" cy="13275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7" y="5658494"/>
            <a:ext cx="1282286" cy="11995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371" y="4869160"/>
            <a:ext cx="1583521" cy="168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1.85185E-6 L 3.46945E-18 1.85185E-6 C 0.04128 -0.03866 0.01771 -0.01574 0.05469 -0.05347 C 0.08269 -0.08195 0.10769 -0.12292 0.13868 -0.13866 C 0.14037 -0.13959 0.14219 -0.14074 0.14389 -0.14144 C 0.14545 -0.1419 0.14688 -0.14213 0.14844 -0.14259 C 0.16107 -0.15556 0.14714 -0.14283 0.15821 -0.14931 C 0.15977 -0.15023 0.1612 -0.15209 0.16264 -0.15324 C 0.16485 -0.15509 0.16719 -0.15695 0.16941 -0.15857 C 0.17019 -0.15926 0.17097 -0.15949 0.17162 -0.15996 C 0.17266 -0.16088 0.1737 -0.16181 0.17461 -0.16273 C 0.17995 -0.16667 0.18529 -0.17037 0.19037 -0.17477 C 0.1948 -0.17824 0.19037 -0.17685 0.19571 -0.18009 C 0.20053 -0.18287 0.19792 -0.17986 0.2017 -0.18264 C 0.2198 -0.19653 0.21107 -0.19144 0.21889 -0.19607 C 0.22201 -0.20023 0.2224 -0.20116 0.22644 -0.20394 C 0.22735 -0.20463 0.22839 -0.20463 0.22943 -0.20533 C 0.23139 -0.20648 0.23334 -0.20834 0.23542 -0.20926 C 0.23868 -0.21065 0.24193 -0.21111 0.24519 -0.21204 C 0.24935 -0.2132 0.24896 -0.21343 0.25339 -0.21597 C 0.25586 -0.21736 0.2556 -0.21597 0.2556 -0.21852 L 0.2556 -0.21852 " pathEditMode="relative" ptsTypes="AAAAAAAAAAAAAAAAAA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9167E-6 3.7037E-6 L -7.29167E-6 3.7037E-6 C -0.00404 -0.00185 -0.00808 -0.00393 -0.01212 -0.00555 C -0.01433 -0.00625 -0.01654 -0.00602 -0.01876 -0.00671 C -0.02136 -0.00764 -0.02384 -0.00926 -0.02631 -0.01088 C -0.03139 -0.01366 -0.03607 -0.01875 -0.04128 -0.02014 C -0.04857 -0.02199 -0.0448 -0.02106 -0.05261 -0.02268 C -0.05404 -0.02361 -0.05561 -0.02454 -0.05704 -0.02546 C -0.06003 -0.02708 -0.06746 -0.03009 -0.07136 -0.03356 C -0.07266 -0.03472 -0.07384 -0.03611 -0.07501 -0.0375 C -0.07605 -0.03842 -0.07709 -0.03912 -0.078 -0.04005 C -0.08217 -0.04421 -0.07839 -0.04167 -0.08256 -0.04421 C -0.08516 -0.05092 -0.08386 -0.04838 -0.08933 -0.05602 C -0.08998 -0.05717 -0.09089 -0.05764 -0.09154 -0.0588 C -0.10144 -0.07847 -0.09037 -0.06065 -0.10131 -0.08009 C -0.10196 -0.08125 -0.10287 -0.08171 -0.10352 -0.08287 C -0.11407 -0.10023 -0.10795 -0.09398 -0.11485 -0.10023 C -0.11524 -0.10185 -0.11563 -0.10393 -0.11628 -0.10555 C -0.11863 -0.11111 -0.12318 -0.11944 -0.12605 -0.12407 C -0.12878 -0.1287 -0.13126 -0.1338 -0.13425 -0.1375 C -0.13503 -0.13842 -0.13594 -0.13889 -0.1366 -0.14005 C -0.13894 -0.14491 -0.14115 -0.14977 -0.14324 -0.15486 C -0.14714 -0.16366 -0.14141 -0.15417 -0.14923 -0.16805 C -0.15014 -0.16967 -0.15131 -0.17083 -0.15222 -0.17222 C -0.15456 -0.175 -0.15665 -0.17778 -0.15899 -0.18009 C -0.1599 -0.18102 -0.16107 -0.18079 -0.16199 -0.18148 C -0.17175 -0.18773 -0.16355 -0.1838 -0.17032 -0.1868 C -0.17097 -0.18819 -0.17162 -0.18981 -0.17253 -0.19074 C -0.17318 -0.19167 -0.1741 -0.19167 -0.17475 -0.19213 C -0.18165 -0.19676 -0.17527 -0.19329 -0.1823 -0.19606 C -0.19389 -0.20092 -0.1823 -0.19699 -0.19727 -0.20139 L -0.20782 -0.20023 C -0.21055 -0.19977 -0.21329 -0.1993 -0.21602 -0.19884 C -0.2198 -0.19838 -0.22357 -0.19792 -0.22722 -0.19745 C -0.2293 -0.19699 -0.23347 -0.19583 -0.23555 -0.19491 C -0.2392 -0.19329 -0.23647 -0.19352 -0.2392 -0.19352 L -0.2392 -0.19352 " pathEditMode="relative" ptsTypes="AAAAAAAAAAAAAAAAAAAAAAAAAAAAAAAAAAA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744" y="0"/>
            <a:ext cx="100584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023753" y="362996"/>
            <a:ext cx="2434856" cy="133970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5707" y="5058000"/>
            <a:ext cx="1220338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4731" y="5028043"/>
            <a:ext cx="118872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491" y="5358086"/>
            <a:ext cx="1408176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347" y="5358086"/>
            <a:ext cx="1450785" cy="14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659" y="3231447"/>
            <a:ext cx="1661898" cy="176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4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45833E-6 3.33333E-6 L -6.45833E-6 3.33333E-6 C -0.00131 -0.00301 -0.00691 -0.01528 -0.00834 -0.02014 C -0.00886 -0.02199 -0.00925 -0.02385 -0.00977 -0.02547 C -0.01042 -0.02732 -0.01147 -0.02894 -0.01212 -0.03079 C -0.01277 -0.03287 -0.01303 -0.03519 -0.01355 -0.0375 C -0.01394 -0.03889 -0.01472 -0.04005 -0.01511 -0.04144 C -0.01667 -0.04723 -0.01485 -0.04398 -0.01654 -0.0507 C -0.01798 -0.05625 -0.01967 -0.06135 -0.0211 -0.06667 C -0.02149 -0.06852 -0.02136 -0.07037 -0.02188 -0.07199 C -0.02266 -0.07547 -0.02397 -0.07824 -0.02488 -0.08148 C -0.02514 -0.08264 -0.02514 -0.08426 -0.02553 -0.08542 C -0.02683 -0.08843 -0.02878 -0.09051 -0.03009 -0.09352 C -0.03074 -0.09491 -0.03087 -0.09723 -0.03152 -0.09885 C -0.03464 -0.10602 -0.03803 -0.1132 -0.04128 -0.12014 C -0.04636 -0.13056 -0.0422 -0.12153 -0.04662 -0.12801 C -0.04962 -0.13287 -0.05274 -0.1375 -0.05561 -0.14283 C -0.05834 -0.14769 -0.06095 -0.15301 -0.06303 -0.1588 C -0.06407 -0.16135 -0.06485 -0.16436 -0.06602 -0.16667 C -0.0767 -0.18704 -0.07201 -0.18033 -0.07878 -0.18936 C -0.08308 -0.20463 -0.07735 -0.18519 -0.09011 -0.21598 C -0.09181 -0.22014 -0.09324 -0.22477 -0.09454 -0.2294 L -0.10053 -0.2507 C -0.10131 -0.25348 -0.10209 -0.25602 -0.10287 -0.2588 C -0.10548 -0.2676 -0.10834 -0.27662 -0.11108 -0.28542 C -0.11186 -0.28773 -0.11225 -0.29028 -0.11329 -0.29213 C -0.11811 -0.30047 -0.11602 -0.29653 -0.12306 -0.31204 C -0.13256 -0.33264 -0.1198 -0.30533 -0.12683 -0.3213 C -0.128 -0.32408 -0.12944 -0.32662 -0.13061 -0.3294 C -0.13542 -0.34051 -0.12683 -0.32894 -0.14102 -0.3507 C -0.1448 -0.35625 -0.1491 -0.36042 -0.15313 -0.36528 C -0.15444 -0.36713 -0.15548 -0.36922 -0.15678 -0.37061 C -0.15821 -0.37223 -0.1599 -0.37315 -0.16134 -0.37477 C -0.17475 -0.39028 -0.16733 -0.38542 -0.1741 -0.38936 C -0.1754 -0.39213 -0.1767 -0.39468 -0.17787 -0.39746 C -0.17839 -0.39861 -0.17878 -0.40023 -0.17931 -0.40139 C -0.18998 -0.42223 -0.18074 -0.40139 -0.19128 -0.42408 C -0.19194 -0.42523 -0.1922 -0.42686 -0.19285 -0.42801 C -0.19545 -0.43311 -0.19819 -0.4382 -0.20105 -0.4426 C -0.20222 -0.44445 -0.20365 -0.44514 -0.20483 -0.44676 C -0.20938 -0.45278 -0.20483 -0.44931 -0.20938 -0.45209 C -0.21329 -0.45764 -0.21303 -0.4544 -0.21303 -0.45857 L -0.21303 -0.45857 " pathEditMode="relative" ptsTypes="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87" y="0"/>
            <a:ext cx="962977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64679" y="219074"/>
            <a:ext cx="1590675" cy="1704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2249" y="5184348"/>
            <a:ext cx="1600201" cy="1561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2746" y="5191356"/>
            <a:ext cx="1536192" cy="16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6767" y="5184348"/>
            <a:ext cx="1728217" cy="15713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6157" y="5191356"/>
            <a:ext cx="1508760" cy="15643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844" y="3585833"/>
            <a:ext cx="2650375" cy="26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1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4.16667E-7 1.48148E-6 C -0.00209 -0.00186 -0.0043 -0.00301 -0.00612 -0.00556 C -0.00717 -0.00718 -0.00756 -0.00996 -0.00834 -0.01204 C -0.00925 -0.01482 -0.01029 -0.0176 -0.01133 -0.02014 C -0.0125 -0.02292 -0.01394 -0.02524 -0.01511 -0.02801 C -0.02435 -0.05 -0.0073 -0.01574 -0.02787 -0.05741 C -0.03425 -0.07061 -0.03347 -0.06621 -0.0405 -0.07871 C -0.04141 -0.08033 -0.04193 -0.08264 -0.04284 -0.08403 C -0.04375 -0.08565 -0.04493 -0.08658 -0.04584 -0.0882 C -0.0487 -0.09329 -0.05118 -0.09908 -0.05404 -0.10417 C -0.05495 -0.10579 -0.05612 -0.10649 -0.05704 -0.10811 C -0.05795 -0.10973 -0.05847 -0.11181 -0.05925 -0.11343 C -0.06862 -0.13287 -0.06667 -0.12917 -0.07279 -0.14005 C -0.07331 -0.14237 -0.0737 -0.14468 -0.07435 -0.14676 C -0.08165 -0.17408 -0.08308 -0.17732 -0.0931 -0.20672 C -0.09402 -0.20949 -0.09506 -0.21204 -0.0961 -0.21482 C -0.10013 -0.22593 -0.10443 -0.23681 -0.10808 -0.24815 C -0.10912 -0.25139 -0.1099 -0.25463 -0.11107 -0.25741 C -0.11263 -0.26135 -0.11472 -0.26436 -0.11628 -0.26806 C -0.11928 -0.275 -0.12162 -0.28264 -0.12461 -0.28959 C -0.12618 -0.29329 -0.12813 -0.29653 -0.12982 -0.30024 C -0.13138 -0.30394 -0.13256 -0.30857 -0.13425 -0.31227 C -0.14428 -0.33218 -0.15534 -0.35047 -0.16511 -0.37084 C -0.17305 -0.38774 -0.18021 -0.40602 -0.18907 -0.42153 C -0.19454 -0.43125 -0.19636 -0.43565 -0.20404 -0.44283 C -0.20534 -0.44422 -0.20704 -0.44352 -0.2086 -0.44422 C -0.21081 -0.44537 -0.21303 -0.44699 -0.21524 -0.44815 L -0.22357 -0.45232 C -0.22435 -0.45255 -0.225 -0.45324 -0.22579 -0.45348 C -0.23178 -0.45602 -0.23425 -0.45487 -0.24154 -0.45625 C -0.25209 -0.45811 -0.2625 -0.46112 -0.27305 -0.46297 L -0.28047 -0.46412 L -0.28959 -0.46829 C -0.29024 -0.46852 -0.29102 -0.46922 -0.2918 -0.46945 C -0.2974 -0.47223 -0.2987 -0.47153 -0.30378 -0.47755 C -0.30534 -0.4794 -0.30678 -0.48102 -0.30834 -0.48287 C -0.30925 -0.48426 -0.31016 -0.48565 -0.31133 -0.48681 C -0.31224 -0.48797 -0.31342 -0.48843 -0.31433 -0.48959 C -0.31511 -0.49074 -0.31563 -0.4926 -0.31654 -0.49352 C -0.31719 -0.49422 -0.3181 -0.49422 -0.31875 -0.49491 C -0.32657 -0.50255 -0.32045 -0.49862 -0.32553 -0.50162 C -0.32631 -0.50278 -0.32683 -0.50463 -0.32774 -0.50556 C -0.32917 -0.50695 -0.3323 -0.50811 -0.3323 -0.50811 C -0.33503 -0.50787 -0.33777 -0.50787 -0.3405 -0.50695 C -0.34974 -0.50371 -0.33868 -0.50417 -0.34571 -0.50417 L -0.34571 -0.50417 " pathEditMode="relative" ptsTypes="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4005" y="-9535"/>
            <a:ext cx="8832112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5350" y="3734667"/>
            <a:ext cx="1527048" cy="1490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3" y="3419465"/>
            <a:ext cx="1581912" cy="15308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1070" y="5315479"/>
            <a:ext cx="1481328" cy="14896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604" y="4988870"/>
            <a:ext cx="1179576" cy="18162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061" y="4479903"/>
            <a:ext cx="1946301" cy="203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2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0.00169 -0.00232 0.00364 -0.00417 0.00521 -0.00671 C 0.00612 -0.00833 0.00651 -0.01065 0.00742 -0.01204 C 0.00859 -0.01389 0.01002 -0.01458 0.0112 -0.0162 C 0.0125 -0.01782 0.01367 -0.01991 0.01497 -0.02153 C 0.01784 -0.02523 0.02135 -0.02755 0.02396 -0.03218 C 0.025 -0.0338 0.02578 -0.03611 0.02695 -0.0375 C 0.02903 -0.04005 0.03151 -0.04167 0.03372 -0.04398 C 0.03463 -0.04514 0.03515 -0.04676 0.03594 -0.04815 C 0.03685 -0.04954 0.03802 -0.05069 0.03893 -0.05208 C 0.04179 -0.05648 0.0444 -0.06111 0.04726 -0.06551 C 0.04791 -0.06644 0.0487 -0.06713 0.04948 -0.06806 C 0.05156 -0.07107 0.05351 -0.07431 0.05547 -0.07732 C 0.05625 -0.0787 0.0569 -0.08032 0.05768 -0.08148 C 0.05859 -0.08264 0.05976 -0.0831 0.06068 -0.08403 C 0.06328 -0.08657 0.06575 -0.08935 0.06823 -0.09213 C 0.06901 -0.09282 0.06966 -0.09398 0.07044 -0.09468 C 0.07344 -0.09745 0.07617 -0.10139 0.07943 -0.10278 C 0.08047 -0.10324 0.08151 -0.10347 0.08242 -0.10417 C 0.0832 -0.1044 0.08398 -0.10509 0.08476 -0.10532 C 0.08776 -0.10671 0.09075 -0.10787 0.09375 -0.10949 C 0.09974 -0.11227 0.09739 -0.11227 0.10416 -0.11597 C 0.10625 -0.11713 0.1082 -0.11759 0.11028 -0.11875 L 0.11471 -0.1213 C 0.11693 -0.12269 0.11914 -0.12477 0.12148 -0.12546 L 0.13945 -0.13079 C 0.14518 -0.13241 0.14245 -0.13148 0.14778 -0.13333 C 0.1487 -0.13426 0.14974 -0.13542 0.15078 -0.13611 C 0.15195 -0.13681 0.15325 -0.13704 0.15443 -0.13727 C 0.16211 -0.13958 0.16328 -0.13912 0.17331 -0.14005 C 0.17552 -0.14097 0.17773 -0.14167 0.17995 -0.14259 C 0.18346 -0.14421 0.1819 -0.14514 0.18672 -0.14537 C 0.19896 -0.14607 0.2112 -0.1463 0.22357 -0.14676 C 0.22448 -0.14722 0.22552 -0.14769 0.22656 -0.14792 C 0.22877 -0.14861 0.23099 -0.14861 0.2332 -0.14931 C 0.23463 -0.14977 0.23568 -0.15139 0.23698 -0.15208 C 0.24075 -0.1537 0.24453 -0.1544 0.24831 -0.15602 C 0.24987 -0.15671 0.25117 -0.1581 0.25273 -0.1588 C 0.26328 -0.1625 0.24661 -0.15625 0.26406 -0.16412 C 0.26549 -0.16458 0.26706 -0.16482 0.26849 -0.16528 C 0.26979 -0.16574 0.27096 -0.1662 0.27226 -0.16667 C 0.27331 -0.1669 0.27838 -0.16829 0.27982 -0.16944 C 0.29297 -0.17963 0.2845 -0.17546 0.29179 -0.1787 C 0.3069 -0.19583 0.29466 -0.1831 0.30377 -0.19074 C 0.30586 -0.19236 0.30976 -0.19607 0.30976 -0.19607 C 0.31146 -0.20046 0.31068 -0.19884 0.31211 -0.20139 L 0.31211 -0.20255 " pathEditMode="relative" ptsTypes="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556E-6 L 2.08333E-7 5.55556E-6 C -0.00104 -0.00092 -0.0099 -0.0074 -0.01211 -0.01087 C -0.01302 -0.01226 -0.01341 -0.01458 -0.01432 -0.0162 C -0.01523 -0.01759 -0.01641 -0.01851 -0.01732 -0.02013 C -0.01771 -0.02083 -0.02057 -0.028 -0.02109 -0.02939 C -0.02135 -0.03078 -0.02161 -0.03217 -0.02187 -0.03333 C -0.0224 -0.03657 -0.02279 -0.03958 -0.02331 -0.04282 C -0.02383 -0.04537 -0.02448 -0.04814 -0.02487 -0.05069 C -0.02734 -0.06874 -0.02565 -0.0618 -0.02852 -0.07222 C -0.02904 -0.07615 -0.02956 -0.08009 -0.03008 -0.08402 C -0.03021 -0.08541 -0.03047 -0.0868 -0.03086 -0.08819 C -0.03255 -0.09537 -0.03424 -0.10231 -0.03607 -0.10949 C -0.03646 -0.11087 -0.03711 -0.11203 -0.0375 -0.11342 C -0.03815 -0.11527 -0.03828 -0.11736 -0.03906 -0.11874 C -0.04206 -0.12499 -0.0457 -0.13009 -0.04883 -0.13611 C -0.04961 -0.13773 -0.05013 -0.13981 -0.05104 -0.14143 C -0.05195 -0.14305 -0.05312 -0.14398 -0.05404 -0.14537 C -0.06224 -0.15856 -0.05612 -0.15138 -0.06302 -0.15879 C -0.0638 -0.16064 -0.06432 -0.16273 -0.06536 -0.16412 C -0.07044 -0.17199 -0.07695 -0.17708 -0.08099 -0.1868 C -0.08672 -0.20023 -0.07995 -0.18472 -0.0931 -0.20949 C -0.09388 -0.21111 -0.0944 -0.21319 -0.09531 -0.21481 C -0.09596 -0.21597 -0.09687 -0.2162 -0.09753 -0.21736 C -0.10143 -0.2243 -0.10117 -0.22569 -0.1043 -0.23333 C -0.10677 -0.23935 -0.10937 -0.2449 -0.11185 -0.25069 C -0.11237 -0.25231 -0.1138 -0.25879 -0.11484 -0.26018 C -0.12161 -0.26898 -0.12852 -0.27777 -0.13581 -0.28541 C -0.13711 -0.2868 -0.1388 -0.28634 -0.14023 -0.2868 C -0.15807 -0.29259 -0.13464 -0.28472 -0.14635 -0.28935 C -0.14779 -0.29004 -0.14935 -0.29027 -0.15078 -0.29074 C -0.15352 -0.29398 -0.15547 -0.29606 -0.15755 -0.30138 C -0.16081 -0.31018 -0.15898 -0.3081 -0.16198 -0.31064 L -0.16198 -0.31064 " pathEditMode="relative" ptsTypes="AAAAAAAAAAAAAAAAAAAAAAAAAAAAAAAA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813" y="0"/>
            <a:ext cx="981030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6546" y="5275849"/>
            <a:ext cx="1536258" cy="15360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9091" y="5275849"/>
            <a:ext cx="1614880" cy="1561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2018" y="5275849"/>
            <a:ext cx="1673353" cy="1541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7691" y="5316279"/>
            <a:ext cx="1644709" cy="1541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913" y="3290177"/>
            <a:ext cx="2949633" cy="294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6 5.92593E-6 L -5.20833E-6 5.92593E-6 C 0.0078 -0.03032 0.01015 -0.03865 0.01718 -0.07083 C 0.02017 -0.08402 0.02239 -0.09768 0.02551 -0.11064 C 0.03632 -0.15578 0.03345 -0.13217 0.04127 -0.17198 C 0.04361 -0.18448 0.044 -0.1949 0.04504 -0.2081 C 0.04452 -0.22013 0.04478 -0.23217 0.04348 -0.24398 C 0.04231 -0.25439 0.03332 -0.28888 0.0315 -0.29745 C 0.03007 -0.30393 0.0289 -0.31064 0.02773 -0.31736 C 0.02694 -0.32175 0.02642 -0.32638 0.02551 -0.33078 C 0.02395 -0.33749 0.02187 -0.34398 0.0203 -0.35069 C 0.01731 -0.36319 0.01431 -0.37986 0.01054 -0.39212 C 0.00572 -0.40694 -0.00053 -0.42036 -0.00444 -0.43611 C -0.00951 -0.45601 -0.00626 -0.44467 -0.01575 -0.4706 C -0.01628 -0.47198 -0.01655 -0.47384 -0.0172 -0.47476 L -0.02019 -0.4787 C -0.0254 -0.49722 -0.01785 -0.47175 -0.02397 -0.48796 C -0.02592 -0.49305 -0.02709 -0.4993 -0.02918 -0.50393 C -0.03074 -0.50717 -0.03256 -0.51087 -0.03373 -0.51458 C -0.03425 -0.51643 -0.03517 -0.5199 -0.03517 -0.5199 L -0.03517 -0.5199 " pathEditMode="relative" ptsTypes="AAAAAAAA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602" y="-20632"/>
            <a:ext cx="9874101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7978" y="5237454"/>
            <a:ext cx="1488558" cy="14929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9008" y="5237454"/>
            <a:ext cx="1499616" cy="14888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1345" y="4869449"/>
            <a:ext cx="1288309" cy="19679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6510" y="5237454"/>
            <a:ext cx="1401970" cy="14888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730" y="1773022"/>
            <a:ext cx="1658010" cy="163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0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4.375E-6 3.7037E-7 C -0.0026 -0.00578 -0.00534 -0.01134 -0.00755 -0.01736 C -0.02161 -0.05717 -0.00833 -0.02199 -0.01432 -0.04421 C -0.01731 -0.05532 -0.02083 -0.06643 -0.02409 -0.07731 C -0.02682 -0.0868 -0.02929 -0.09629 -0.03229 -0.10532 C -0.03932 -0.12615 -0.03906 -0.12708 -0.04804 -0.14676 C -0.05247 -0.15625 -0.05716 -0.16527 -0.06159 -0.17477 C -0.06393 -0.17986 -0.06536 -0.18657 -0.06836 -0.19074 C -0.07396 -0.19884 -0.08086 -0.2037 -0.08711 -0.21064 C -0.08919 -0.21319 -0.09114 -0.21597 -0.0931 -0.21875 C -0.10182 -0.23148 -0.11067 -0.24421 -0.11927 -0.2574 C -0.13294 -0.27847 -0.14765 -0.29745 -0.15976 -0.32129 C -0.17578 -0.35301 -0.16523 -0.33125 -0.19205 -0.39467 C -0.2026 -0.41944 -0.21289 -0.44467 -0.22356 -0.46921 C -0.22591 -0.47477 -0.22877 -0.47963 -0.23099 -0.48541 C -0.23502 -0.4956 -0.2388 -0.50602 -0.24297 -0.51597 C -0.24635 -0.52407 -0.25481 -0.53819 -0.25807 -0.54398 C -0.26757 -0.56111 -0.26211 -0.55208 -0.27903 -0.57453 C -0.28177 -0.57824 -0.2845 -0.58171 -0.28724 -0.58518 C -0.28828 -0.58657 -0.28919 -0.58819 -0.29023 -0.58935 C -0.29531 -0.59375 -0.29401 -0.59051 -0.29544 -0.59583 L -0.29544 -0.59583 " pathEditMode="relative" ptsTypes="AAAAAAAAAAAAAAAAAAAAA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9</Words>
  <Application>Microsoft Office PowerPoint</Application>
  <PresentationFormat>Широкоэкранный</PresentationFormat>
  <Paragraphs>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ilja.kapitonov@outlook.com</dc:creator>
  <cp:lastModifiedBy>Tambo</cp:lastModifiedBy>
  <cp:revision>24</cp:revision>
  <dcterms:created xsi:type="dcterms:W3CDTF">2021-01-30T07:44:55Z</dcterms:created>
  <dcterms:modified xsi:type="dcterms:W3CDTF">2021-06-20T07:21:52Z</dcterms:modified>
</cp:coreProperties>
</file>