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6AA41E-E713-449A-9B5E-EBCEBF6ED2B5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3F3FEE-2EBA-459A-A600-07E9AEDA5043}">
      <dgm:prSet phldrT="[Текст]" phldr="1"/>
      <dgm:spPr/>
      <dgm:t>
        <a:bodyPr/>
        <a:lstStyle/>
        <a:p>
          <a:endParaRPr lang="ru-RU" dirty="0"/>
        </a:p>
      </dgm:t>
    </dgm:pt>
    <dgm:pt modelId="{A5DDCDC6-D0DB-4D08-8ECF-46D02ADD8EF9}" type="parTrans" cxnId="{31970571-11B1-40BC-B8A4-982C928D99B6}">
      <dgm:prSet/>
      <dgm:spPr/>
      <dgm:t>
        <a:bodyPr/>
        <a:lstStyle/>
        <a:p>
          <a:endParaRPr lang="ru-RU"/>
        </a:p>
      </dgm:t>
    </dgm:pt>
    <dgm:pt modelId="{5E978FF2-D58A-4B93-BA72-DBE268406C3B}" type="sibTrans" cxnId="{31970571-11B1-40BC-B8A4-982C928D99B6}">
      <dgm:prSet/>
      <dgm:spPr/>
      <dgm:t>
        <a:bodyPr/>
        <a:lstStyle/>
        <a:p>
          <a:endParaRPr lang="ru-RU"/>
        </a:p>
      </dgm:t>
    </dgm:pt>
    <dgm:pt modelId="{22D1E0EE-0A10-483F-9F72-CB5CCF4FA1F9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Зависимость 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умственного и социального развития от физического состояния и настроения 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ребенка в раннем возрасте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DC743B5D-4B76-4335-A69F-A4EDB54C7FD3}" type="parTrans" cxnId="{1F093093-E48E-4A89-B63B-2B74D6DBF7C4}">
      <dgm:prSet/>
      <dgm:spPr/>
      <dgm:t>
        <a:bodyPr/>
        <a:lstStyle/>
        <a:p>
          <a:endParaRPr lang="ru-RU"/>
        </a:p>
      </dgm:t>
    </dgm:pt>
    <dgm:pt modelId="{86E577B0-0B2A-44C6-A018-4AA9D479EFB9}" type="sibTrans" cxnId="{1F093093-E48E-4A89-B63B-2B74D6DBF7C4}">
      <dgm:prSet/>
      <dgm:spPr/>
      <dgm:t>
        <a:bodyPr/>
        <a:lstStyle/>
        <a:p>
          <a:endParaRPr lang="ru-RU"/>
        </a:p>
      </dgm:t>
    </dgm:pt>
    <dgm:pt modelId="{869AD59B-11A5-4539-AF4B-5EECE4D9C1D5}">
      <dgm:prSet phldrT="[Текст]" phldr="1"/>
      <dgm:spPr/>
      <dgm:t>
        <a:bodyPr/>
        <a:lstStyle/>
        <a:p>
          <a:endParaRPr lang="ru-RU" dirty="0"/>
        </a:p>
      </dgm:t>
    </dgm:pt>
    <dgm:pt modelId="{DC91E806-B111-4275-9510-EAB638BA0EFE}" type="parTrans" cxnId="{C421A502-385B-4EE6-8151-BCCC01B029E1}">
      <dgm:prSet/>
      <dgm:spPr/>
      <dgm:t>
        <a:bodyPr/>
        <a:lstStyle/>
        <a:p>
          <a:endParaRPr lang="ru-RU"/>
        </a:p>
      </dgm:t>
    </dgm:pt>
    <dgm:pt modelId="{A2D16651-08E9-4175-BAEE-9AE8292818E8}" type="sibTrans" cxnId="{C421A502-385B-4EE6-8151-BCCC01B029E1}">
      <dgm:prSet/>
      <dgm:spPr/>
      <dgm:t>
        <a:bodyPr/>
        <a:lstStyle/>
        <a:p>
          <a:endParaRPr lang="ru-RU"/>
        </a:p>
      </dgm:t>
    </dgm:pt>
    <dgm:pt modelId="{C4FE262D-4675-45BA-9642-35D8AC745908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 Необходимость   удовлетворения   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психофизиологических потребностей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193054C3-65B3-4AAC-9EFB-96C12A1E242D}" type="parTrans" cxnId="{9CAAEF00-B401-4490-BEBA-5CFB3EF2E327}">
      <dgm:prSet/>
      <dgm:spPr/>
      <dgm:t>
        <a:bodyPr/>
        <a:lstStyle/>
        <a:p>
          <a:endParaRPr lang="ru-RU"/>
        </a:p>
      </dgm:t>
    </dgm:pt>
    <dgm:pt modelId="{D37F830B-8AB3-4A73-8F5F-964E6B60BAC6}" type="sibTrans" cxnId="{9CAAEF00-B401-4490-BEBA-5CFB3EF2E327}">
      <dgm:prSet/>
      <dgm:spPr/>
      <dgm:t>
        <a:bodyPr/>
        <a:lstStyle/>
        <a:p>
          <a:endParaRPr lang="ru-RU"/>
        </a:p>
      </dgm:t>
    </dgm:pt>
    <dgm:pt modelId="{E75F38D9-0EC7-4B9F-88AB-BD3B1A485995}">
      <dgm:prSet phldrT="[Текст]" phldr="1"/>
      <dgm:spPr/>
      <dgm:t>
        <a:bodyPr/>
        <a:lstStyle/>
        <a:p>
          <a:endParaRPr lang="ru-RU" dirty="0"/>
        </a:p>
      </dgm:t>
    </dgm:pt>
    <dgm:pt modelId="{F41118B9-4BD5-4596-935C-43F29BDEF9E1}" type="parTrans" cxnId="{5722C7E5-FFAC-4F81-AF1F-D17FB48F609A}">
      <dgm:prSet/>
      <dgm:spPr/>
      <dgm:t>
        <a:bodyPr/>
        <a:lstStyle/>
        <a:p>
          <a:endParaRPr lang="ru-RU"/>
        </a:p>
      </dgm:t>
    </dgm:pt>
    <dgm:pt modelId="{06F4BBF1-7C36-4111-B573-6A09DF3DB0E7}" type="sibTrans" cxnId="{5722C7E5-FFAC-4F81-AF1F-D17FB48F609A}">
      <dgm:prSet/>
      <dgm:spPr/>
      <dgm:t>
        <a:bodyPr/>
        <a:lstStyle/>
        <a:p>
          <a:endParaRPr lang="ru-RU"/>
        </a:p>
      </dgm:t>
    </dgm:pt>
    <dgm:pt modelId="{FA2F21D1-083F-4C5F-BEA9-797D3D288DAF}">
      <dgm:prSet phldrT="[Текст]"/>
      <dgm:spPr/>
      <dgm:t>
        <a:bodyPr/>
        <a:lstStyle/>
        <a:p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Условия для снятия невротических проявлений у </a:t>
          </a:r>
          <a:r>
            <a:rPr lang="ru-RU" dirty="0" smtClean="0">
              <a:solidFill>
                <a:schemeClr val="accent2">
                  <a:lumMod val="75000"/>
                </a:schemeClr>
              </a:solidFill>
            </a:rPr>
            <a:t>детей, в том числе и в период адаптации к условиям дошкольного учреждения</a:t>
          </a:r>
          <a:endParaRPr lang="ru-RU" dirty="0">
            <a:solidFill>
              <a:schemeClr val="accent2">
                <a:lumMod val="75000"/>
              </a:schemeClr>
            </a:solidFill>
          </a:endParaRPr>
        </a:p>
      </dgm:t>
    </dgm:pt>
    <dgm:pt modelId="{2CDC7B55-92D4-45B2-B047-F4E6B2E24097}" type="parTrans" cxnId="{42809082-1D40-4C56-82F4-9CD3E1481D5B}">
      <dgm:prSet/>
      <dgm:spPr/>
      <dgm:t>
        <a:bodyPr/>
        <a:lstStyle/>
        <a:p>
          <a:endParaRPr lang="ru-RU"/>
        </a:p>
      </dgm:t>
    </dgm:pt>
    <dgm:pt modelId="{5532F39E-3215-4900-A846-0A825CFC0821}" type="sibTrans" cxnId="{42809082-1D40-4C56-82F4-9CD3E1481D5B}">
      <dgm:prSet/>
      <dgm:spPr/>
      <dgm:t>
        <a:bodyPr/>
        <a:lstStyle/>
        <a:p>
          <a:endParaRPr lang="ru-RU"/>
        </a:p>
      </dgm:t>
    </dgm:pt>
    <dgm:pt modelId="{943385AE-4E66-49BC-8871-1DE6BA293FB2}" type="pres">
      <dgm:prSet presAssocID="{986AA41E-E713-449A-9B5E-EBCEBF6ED2B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74F0CA9-5BD6-4F89-AAF5-6AF9D5071BA3}" type="pres">
      <dgm:prSet presAssocID="{F53F3FEE-2EBA-459A-A600-07E9AEDA5043}" presName="composite" presStyleCnt="0"/>
      <dgm:spPr/>
    </dgm:pt>
    <dgm:pt modelId="{C395776F-5C33-458D-B4F1-9723C2852FA2}" type="pres">
      <dgm:prSet presAssocID="{F53F3FEE-2EBA-459A-A600-07E9AEDA504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959683-3E77-4080-9CEB-E7CEA9F914C7}" type="pres">
      <dgm:prSet presAssocID="{F53F3FEE-2EBA-459A-A600-07E9AEDA504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716D97-D7C1-4CA2-B292-E0806BC47744}" type="pres">
      <dgm:prSet presAssocID="{5E978FF2-D58A-4B93-BA72-DBE268406C3B}" presName="sp" presStyleCnt="0"/>
      <dgm:spPr/>
    </dgm:pt>
    <dgm:pt modelId="{B3E4520A-A8F9-4B71-9FE1-4ECC16BF3C80}" type="pres">
      <dgm:prSet presAssocID="{869AD59B-11A5-4539-AF4B-5EECE4D9C1D5}" presName="composite" presStyleCnt="0"/>
      <dgm:spPr/>
    </dgm:pt>
    <dgm:pt modelId="{B6C33276-E000-4825-9303-589DAE1BD0F8}" type="pres">
      <dgm:prSet presAssocID="{869AD59B-11A5-4539-AF4B-5EECE4D9C1D5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8D2F32-19BB-4213-BD41-8160E258043C}" type="pres">
      <dgm:prSet presAssocID="{869AD59B-11A5-4539-AF4B-5EECE4D9C1D5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DC16F6-C3E3-4764-8DA6-973661F239E2}" type="pres">
      <dgm:prSet presAssocID="{A2D16651-08E9-4175-BAEE-9AE8292818E8}" presName="sp" presStyleCnt="0"/>
      <dgm:spPr/>
    </dgm:pt>
    <dgm:pt modelId="{57881DCB-A150-449E-9463-E962F026128D}" type="pres">
      <dgm:prSet presAssocID="{E75F38D9-0EC7-4B9F-88AB-BD3B1A485995}" presName="composite" presStyleCnt="0"/>
      <dgm:spPr/>
    </dgm:pt>
    <dgm:pt modelId="{A0D67571-A760-4EC2-8699-E86A264368CB}" type="pres">
      <dgm:prSet presAssocID="{E75F38D9-0EC7-4B9F-88AB-BD3B1A485995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DA98F7-9ED0-41CE-90C3-3A88C1F96886}" type="pres">
      <dgm:prSet presAssocID="{E75F38D9-0EC7-4B9F-88AB-BD3B1A485995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970571-11B1-40BC-B8A4-982C928D99B6}" srcId="{986AA41E-E713-449A-9B5E-EBCEBF6ED2B5}" destId="{F53F3FEE-2EBA-459A-A600-07E9AEDA5043}" srcOrd="0" destOrd="0" parTransId="{A5DDCDC6-D0DB-4D08-8ECF-46D02ADD8EF9}" sibTransId="{5E978FF2-D58A-4B93-BA72-DBE268406C3B}"/>
    <dgm:cxn modelId="{B7E4D111-75D3-4C69-9591-5953145D1953}" type="presOf" srcId="{E75F38D9-0EC7-4B9F-88AB-BD3B1A485995}" destId="{A0D67571-A760-4EC2-8699-E86A264368CB}" srcOrd="0" destOrd="0" presId="urn:microsoft.com/office/officeart/2005/8/layout/chevron2"/>
    <dgm:cxn modelId="{56C5802E-BF30-4E39-8606-1B636B5B3587}" type="presOf" srcId="{F53F3FEE-2EBA-459A-A600-07E9AEDA5043}" destId="{C395776F-5C33-458D-B4F1-9723C2852FA2}" srcOrd="0" destOrd="0" presId="urn:microsoft.com/office/officeart/2005/8/layout/chevron2"/>
    <dgm:cxn modelId="{04227A72-7B36-421D-BF33-5EA3045E8D84}" type="presOf" srcId="{869AD59B-11A5-4539-AF4B-5EECE4D9C1D5}" destId="{B6C33276-E000-4825-9303-589DAE1BD0F8}" srcOrd="0" destOrd="0" presId="urn:microsoft.com/office/officeart/2005/8/layout/chevron2"/>
    <dgm:cxn modelId="{21B810FF-34B4-45F4-A4FB-A6FFE9F7C27E}" type="presOf" srcId="{FA2F21D1-083F-4C5F-BEA9-797D3D288DAF}" destId="{D2DA98F7-9ED0-41CE-90C3-3A88C1F96886}" srcOrd="0" destOrd="0" presId="urn:microsoft.com/office/officeart/2005/8/layout/chevron2"/>
    <dgm:cxn modelId="{9CAAEF00-B401-4490-BEBA-5CFB3EF2E327}" srcId="{869AD59B-11A5-4539-AF4B-5EECE4D9C1D5}" destId="{C4FE262D-4675-45BA-9642-35D8AC745908}" srcOrd="0" destOrd="0" parTransId="{193054C3-65B3-4AAC-9EFB-96C12A1E242D}" sibTransId="{D37F830B-8AB3-4A73-8F5F-964E6B60BAC6}"/>
    <dgm:cxn modelId="{C421A502-385B-4EE6-8151-BCCC01B029E1}" srcId="{986AA41E-E713-449A-9B5E-EBCEBF6ED2B5}" destId="{869AD59B-11A5-4539-AF4B-5EECE4D9C1D5}" srcOrd="1" destOrd="0" parTransId="{DC91E806-B111-4275-9510-EAB638BA0EFE}" sibTransId="{A2D16651-08E9-4175-BAEE-9AE8292818E8}"/>
    <dgm:cxn modelId="{42809082-1D40-4C56-82F4-9CD3E1481D5B}" srcId="{E75F38D9-0EC7-4B9F-88AB-BD3B1A485995}" destId="{FA2F21D1-083F-4C5F-BEA9-797D3D288DAF}" srcOrd="0" destOrd="0" parTransId="{2CDC7B55-92D4-45B2-B047-F4E6B2E24097}" sibTransId="{5532F39E-3215-4900-A846-0A825CFC0821}"/>
    <dgm:cxn modelId="{025DEDB6-FFCF-4F18-96B3-3F1992F075DA}" type="presOf" srcId="{22D1E0EE-0A10-483F-9F72-CB5CCF4FA1F9}" destId="{D1959683-3E77-4080-9CEB-E7CEA9F914C7}" srcOrd="0" destOrd="0" presId="urn:microsoft.com/office/officeart/2005/8/layout/chevron2"/>
    <dgm:cxn modelId="{5722C7E5-FFAC-4F81-AF1F-D17FB48F609A}" srcId="{986AA41E-E713-449A-9B5E-EBCEBF6ED2B5}" destId="{E75F38D9-0EC7-4B9F-88AB-BD3B1A485995}" srcOrd="2" destOrd="0" parTransId="{F41118B9-4BD5-4596-935C-43F29BDEF9E1}" sibTransId="{06F4BBF1-7C36-4111-B573-6A09DF3DB0E7}"/>
    <dgm:cxn modelId="{08DF7958-4BB4-483F-9833-0D83FE9FD0C1}" type="presOf" srcId="{C4FE262D-4675-45BA-9642-35D8AC745908}" destId="{CF8D2F32-19BB-4213-BD41-8160E258043C}" srcOrd="0" destOrd="0" presId="urn:microsoft.com/office/officeart/2005/8/layout/chevron2"/>
    <dgm:cxn modelId="{520612FC-3E6F-4E2F-8CF2-618CB68919F2}" type="presOf" srcId="{986AA41E-E713-449A-9B5E-EBCEBF6ED2B5}" destId="{943385AE-4E66-49BC-8871-1DE6BA293FB2}" srcOrd="0" destOrd="0" presId="urn:microsoft.com/office/officeart/2005/8/layout/chevron2"/>
    <dgm:cxn modelId="{1F093093-E48E-4A89-B63B-2B74D6DBF7C4}" srcId="{F53F3FEE-2EBA-459A-A600-07E9AEDA5043}" destId="{22D1E0EE-0A10-483F-9F72-CB5CCF4FA1F9}" srcOrd="0" destOrd="0" parTransId="{DC743B5D-4B76-4335-A69F-A4EDB54C7FD3}" sibTransId="{86E577B0-0B2A-44C6-A018-4AA9D479EFB9}"/>
    <dgm:cxn modelId="{EE28B28C-F1D7-4E55-AC85-F42B7B6AA04B}" type="presParOf" srcId="{943385AE-4E66-49BC-8871-1DE6BA293FB2}" destId="{A74F0CA9-5BD6-4F89-AAF5-6AF9D5071BA3}" srcOrd="0" destOrd="0" presId="urn:microsoft.com/office/officeart/2005/8/layout/chevron2"/>
    <dgm:cxn modelId="{8E25BD5C-3340-4AB9-A36D-430EB134BA37}" type="presParOf" srcId="{A74F0CA9-5BD6-4F89-AAF5-6AF9D5071BA3}" destId="{C395776F-5C33-458D-B4F1-9723C2852FA2}" srcOrd="0" destOrd="0" presId="urn:microsoft.com/office/officeart/2005/8/layout/chevron2"/>
    <dgm:cxn modelId="{FC004F21-34F2-4CC9-B816-37B2C5690653}" type="presParOf" srcId="{A74F0CA9-5BD6-4F89-AAF5-6AF9D5071BA3}" destId="{D1959683-3E77-4080-9CEB-E7CEA9F914C7}" srcOrd="1" destOrd="0" presId="urn:microsoft.com/office/officeart/2005/8/layout/chevron2"/>
    <dgm:cxn modelId="{0E0577B7-EBAC-4BE7-95A3-7AC566C150BE}" type="presParOf" srcId="{943385AE-4E66-49BC-8871-1DE6BA293FB2}" destId="{C9716D97-D7C1-4CA2-B292-E0806BC47744}" srcOrd="1" destOrd="0" presId="urn:microsoft.com/office/officeart/2005/8/layout/chevron2"/>
    <dgm:cxn modelId="{B95F538C-08D1-4789-8921-1EE8825FA593}" type="presParOf" srcId="{943385AE-4E66-49BC-8871-1DE6BA293FB2}" destId="{B3E4520A-A8F9-4B71-9FE1-4ECC16BF3C80}" srcOrd="2" destOrd="0" presId="urn:microsoft.com/office/officeart/2005/8/layout/chevron2"/>
    <dgm:cxn modelId="{FF1DEEE5-EE81-4913-BA9A-BDB835F32F87}" type="presParOf" srcId="{B3E4520A-A8F9-4B71-9FE1-4ECC16BF3C80}" destId="{B6C33276-E000-4825-9303-589DAE1BD0F8}" srcOrd="0" destOrd="0" presId="urn:microsoft.com/office/officeart/2005/8/layout/chevron2"/>
    <dgm:cxn modelId="{1CBA73C6-F97B-4286-98A0-8CC35F506539}" type="presParOf" srcId="{B3E4520A-A8F9-4B71-9FE1-4ECC16BF3C80}" destId="{CF8D2F32-19BB-4213-BD41-8160E258043C}" srcOrd="1" destOrd="0" presId="urn:microsoft.com/office/officeart/2005/8/layout/chevron2"/>
    <dgm:cxn modelId="{405D0B25-AAD2-4A45-8447-D69661446B09}" type="presParOf" srcId="{943385AE-4E66-49BC-8871-1DE6BA293FB2}" destId="{3FDC16F6-C3E3-4764-8DA6-973661F239E2}" srcOrd="3" destOrd="0" presId="urn:microsoft.com/office/officeart/2005/8/layout/chevron2"/>
    <dgm:cxn modelId="{E33ACD28-9C0D-42A9-A229-68779D0F037A}" type="presParOf" srcId="{943385AE-4E66-49BC-8871-1DE6BA293FB2}" destId="{57881DCB-A150-449E-9463-E962F026128D}" srcOrd="4" destOrd="0" presId="urn:microsoft.com/office/officeart/2005/8/layout/chevron2"/>
    <dgm:cxn modelId="{80F6902A-79B0-445F-95B3-79CEA20192B3}" type="presParOf" srcId="{57881DCB-A150-449E-9463-E962F026128D}" destId="{A0D67571-A760-4EC2-8699-E86A264368CB}" srcOrd="0" destOrd="0" presId="urn:microsoft.com/office/officeart/2005/8/layout/chevron2"/>
    <dgm:cxn modelId="{43B57734-1A56-42D7-8FDE-0E1A2CE82849}" type="presParOf" srcId="{57881DCB-A150-449E-9463-E962F026128D}" destId="{D2DA98F7-9ED0-41CE-90C3-3A88C1F9688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F2289D-D9AE-404E-853E-81347B5E1189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4F8CC1-C513-44CB-B7D8-558FF7FD2847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bg2">
                  <a:lumMod val="25000"/>
                </a:schemeClr>
              </a:solidFill>
            </a:rPr>
            <a:t>Поддерживать желание участвовать в совместной деятельности</a:t>
          </a:r>
          <a:endParaRPr lang="ru-RU" sz="1400" b="1" dirty="0">
            <a:solidFill>
              <a:schemeClr val="bg2">
                <a:lumMod val="25000"/>
              </a:schemeClr>
            </a:solidFill>
          </a:endParaRPr>
        </a:p>
      </dgm:t>
    </dgm:pt>
    <dgm:pt modelId="{8C254A5E-CA0D-4293-BB4E-772C092CF5AE}" type="parTrans" cxnId="{B227D2BF-4003-4882-A814-2E880EACD2C2}">
      <dgm:prSet/>
      <dgm:spPr/>
      <dgm:t>
        <a:bodyPr/>
        <a:lstStyle/>
        <a:p>
          <a:endParaRPr lang="ru-RU"/>
        </a:p>
      </dgm:t>
    </dgm:pt>
    <dgm:pt modelId="{20C48E2C-3695-4169-AA0F-7FC2203C6F59}" type="sibTrans" cxnId="{B227D2BF-4003-4882-A814-2E880EACD2C2}">
      <dgm:prSet/>
      <dgm:spPr/>
      <dgm:t>
        <a:bodyPr/>
        <a:lstStyle/>
        <a:p>
          <a:endParaRPr lang="ru-RU"/>
        </a:p>
      </dgm:t>
    </dgm:pt>
    <dgm:pt modelId="{27EA1CED-106A-478F-8BBF-4A2198575301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bg2">
                  <a:lumMod val="25000"/>
                </a:schemeClr>
              </a:solidFill>
            </a:rPr>
            <a:t>Развивать коммуникативные навыки</a:t>
          </a:r>
          <a:endParaRPr lang="ru-RU" sz="1400" b="1" dirty="0">
            <a:solidFill>
              <a:schemeClr val="bg2">
                <a:lumMod val="25000"/>
              </a:schemeClr>
            </a:solidFill>
          </a:endParaRPr>
        </a:p>
      </dgm:t>
    </dgm:pt>
    <dgm:pt modelId="{92ACB0CC-EBA5-49BB-BE49-099A447AA61D}" type="parTrans" cxnId="{53805310-31AA-412F-A3C6-0698A578A621}">
      <dgm:prSet/>
      <dgm:spPr/>
      <dgm:t>
        <a:bodyPr/>
        <a:lstStyle/>
        <a:p>
          <a:endParaRPr lang="ru-RU"/>
        </a:p>
      </dgm:t>
    </dgm:pt>
    <dgm:pt modelId="{B9BE8D3D-0C11-4B76-9394-D7DF7048DE95}" type="sibTrans" cxnId="{53805310-31AA-412F-A3C6-0698A578A621}">
      <dgm:prSet/>
      <dgm:spPr/>
      <dgm:t>
        <a:bodyPr/>
        <a:lstStyle/>
        <a:p>
          <a:endParaRPr lang="ru-RU"/>
        </a:p>
      </dgm:t>
    </dgm:pt>
    <dgm:pt modelId="{4A9FC2EB-AB84-404D-A053-C71015EB75A4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b="1" dirty="0" smtClean="0">
              <a:solidFill>
                <a:schemeClr val="bg2">
                  <a:lumMod val="25000"/>
                </a:schemeClr>
              </a:solidFill>
            </a:rPr>
            <a:t>Формировать сенсорные представления, речь, внимание</a:t>
          </a:r>
          <a:endParaRPr lang="ru-RU" b="1" dirty="0">
            <a:solidFill>
              <a:schemeClr val="bg2">
                <a:lumMod val="25000"/>
              </a:schemeClr>
            </a:solidFill>
          </a:endParaRPr>
        </a:p>
      </dgm:t>
    </dgm:pt>
    <dgm:pt modelId="{03F9D383-3C9F-4F66-8D8C-FC0C449A3626}" type="parTrans" cxnId="{67F47980-7375-4B47-8716-3E04A7E6E7A2}">
      <dgm:prSet/>
      <dgm:spPr/>
      <dgm:t>
        <a:bodyPr/>
        <a:lstStyle/>
        <a:p>
          <a:endParaRPr lang="ru-RU"/>
        </a:p>
      </dgm:t>
    </dgm:pt>
    <dgm:pt modelId="{A32D0631-E42C-41BB-B6FE-8F52D9991813}" type="sibTrans" cxnId="{67F47980-7375-4B47-8716-3E04A7E6E7A2}">
      <dgm:prSet/>
      <dgm:spPr/>
      <dgm:t>
        <a:bodyPr/>
        <a:lstStyle/>
        <a:p>
          <a:endParaRPr lang="ru-RU"/>
        </a:p>
      </dgm:t>
    </dgm:pt>
    <dgm:pt modelId="{6B0B7E89-769F-46C4-AA77-BCA676A9B31B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bg2">
                  <a:lumMod val="25000"/>
                </a:schemeClr>
              </a:solidFill>
            </a:rPr>
            <a:t>Формировать позитивное отношение к сверстникам</a:t>
          </a:r>
          <a:endParaRPr lang="ru-RU" sz="1400" b="1" dirty="0">
            <a:solidFill>
              <a:schemeClr val="bg2">
                <a:lumMod val="25000"/>
              </a:schemeClr>
            </a:solidFill>
          </a:endParaRPr>
        </a:p>
      </dgm:t>
    </dgm:pt>
    <dgm:pt modelId="{BEA64756-F92E-4B25-80C4-2C4C971CCDF7}" type="parTrans" cxnId="{5F2AB17E-14DF-465F-A5E5-1F2D7578837F}">
      <dgm:prSet/>
      <dgm:spPr/>
      <dgm:t>
        <a:bodyPr/>
        <a:lstStyle/>
        <a:p>
          <a:endParaRPr lang="ru-RU"/>
        </a:p>
      </dgm:t>
    </dgm:pt>
    <dgm:pt modelId="{7068BB5C-C810-44F0-8BD2-E200101C20AC}" type="sibTrans" cxnId="{5F2AB17E-14DF-465F-A5E5-1F2D7578837F}">
      <dgm:prSet/>
      <dgm:spPr/>
      <dgm:t>
        <a:bodyPr/>
        <a:lstStyle/>
        <a:p>
          <a:endParaRPr lang="ru-RU"/>
        </a:p>
      </dgm:t>
    </dgm:pt>
    <dgm:pt modelId="{D24C7DDB-CBDA-47CC-A609-C1D35F7B33BB}">
      <dgm:prSet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bg2">
                  <a:lumMod val="25000"/>
                </a:schemeClr>
              </a:solidFill>
            </a:rPr>
            <a:t>Стабилизировать эмоциональное состояние ребенка</a:t>
          </a:r>
          <a:endParaRPr lang="ru-RU" sz="1400" b="1" dirty="0">
            <a:solidFill>
              <a:schemeClr val="bg2">
                <a:lumMod val="25000"/>
              </a:schemeClr>
            </a:solidFill>
          </a:endParaRPr>
        </a:p>
      </dgm:t>
    </dgm:pt>
    <dgm:pt modelId="{2DF24BD8-E657-4AA3-837E-1FA5C21613BD}" type="parTrans" cxnId="{15CF1AA9-FD90-4176-969E-0820AE9D365A}">
      <dgm:prSet/>
      <dgm:spPr/>
      <dgm:t>
        <a:bodyPr/>
        <a:lstStyle/>
        <a:p>
          <a:endParaRPr lang="ru-RU"/>
        </a:p>
      </dgm:t>
    </dgm:pt>
    <dgm:pt modelId="{43B68991-9403-43A3-97FC-9A795583A367}" type="sibTrans" cxnId="{15CF1AA9-FD90-4176-969E-0820AE9D365A}">
      <dgm:prSet/>
      <dgm:spPr/>
      <dgm:t>
        <a:bodyPr/>
        <a:lstStyle/>
        <a:p>
          <a:endParaRPr lang="ru-RU"/>
        </a:p>
      </dgm:t>
    </dgm:pt>
    <dgm:pt modelId="{83BB5F07-A203-40F2-8907-F36E6112DEA6}" type="pres">
      <dgm:prSet presAssocID="{C9F2289D-D9AE-404E-853E-81347B5E1189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BEFB64-272E-4DBC-998D-C7227E416EF8}" type="pres">
      <dgm:prSet presAssocID="{C9F2289D-D9AE-404E-853E-81347B5E1189}" presName="cycle" presStyleCnt="0"/>
      <dgm:spPr/>
    </dgm:pt>
    <dgm:pt modelId="{23291709-3329-4F20-87AF-ED526548F64A}" type="pres">
      <dgm:prSet presAssocID="{C9F2289D-D9AE-404E-853E-81347B5E1189}" presName="centerShape" presStyleCnt="0"/>
      <dgm:spPr/>
    </dgm:pt>
    <dgm:pt modelId="{8FC8F36F-DE57-4D54-A4D1-F3C6601800D7}" type="pres">
      <dgm:prSet presAssocID="{C9F2289D-D9AE-404E-853E-81347B5E1189}" presName="connSite" presStyleLbl="node1" presStyleIdx="0" presStyleCnt="6"/>
      <dgm:spPr/>
    </dgm:pt>
    <dgm:pt modelId="{E1C9F9DA-40BA-45BC-8D21-ECED9A3A8727}" type="pres">
      <dgm:prSet presAssocID="{C9F2289D-D9AE-404E-853E-81347B5E1189}" presName="visible" presStyleLbl="node1" presStyleIdx="0" presStyleCnt="6" custScaleX="79516" custScaleY="93267" custLinFactNeighborX="67601" custLinFactNeighborY="1700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  <dgm:t>
        <a:bodyPr/>
        <a:lstStyle/>
        <a:p>
          <a:endParaRPr lang="ru-RU"/>
        </a:p>
      </dgm:t>
    </dgm:pt>
    <dgm:pt modelId="{7EDBBEA0-6337-4B8A-9488-1A9306900581}" type="pres">
      <dgm:prSet presAssocID="{8C254A5E-CA0D-4293-BB4E-772C092CF5AE}" presName="Name25" presStyleLbl="parChTrans1D1" presStyleIdx="0" presStyleCnt="5"/>
      <dgm:spPr/>
      <dgm:t>
        <a:bodyPr/>
        <a:lstStyle/>
        <a:p>
          <a:endParaRPr lang="ru-RU"/>
        </a:p>
      </dgm:t>
    </dgm:pt>
    <dgm:pt modelId="{87E6CB1C-DDAE-4E04-83C4-C5755B4B7398}" type="pres">
      <dgm:prSet presAssocID="{C94F8CC1-C513-44CB-B7D8-558FF7FD2847}" presName="node" presStyleCnt="0"/>
      <dgm:spPr/>
    </dgm:pt>
    <dgm:pt modelId="{E15FEFA3-5525-4842-ADCE-A750CE89F149}" type="pres">
      <dgm:prSet presAssocID="{C94F8CC1-C513-44CB-B7D8-558FF7FD2847}" presName="parentNode" presStyleLbl="node1" presStyleIdx="1" presStyleCnt="6" custScaleX="187438" custScaleY="135101" custLinFactX="50615" custLinFactNeighborX="100000" custLinFactNeighborY="298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E5F822-CA63-4749-8D8B-18E1D005845E}" type="pres">
      <dgm:prSet presAssocID="{C94F8CC1-C513-44CB-B7D8-558FF7FD284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0372F2-4A83-4CF0-ABFF-A966D3D9C97E}" type="pres">
      <dgm:prSet presAssocID="{2DF24BD8-E657-4AA3-837E-1FA5C21613BD}" presName="Name25" presStyleLbl="parChTrans1D1" presStyleIdx="1" presStyleCnt="5"/>
      <dgm:spPr/>
      <dgm:t>
        <a:bodyPr/>
        <a:lstStyle/>
        <a:p>
          <a:endParaRPr lang="ru-RU"/>
        </a:p>
      </dgm:t>
    </dgm:pt>
    <dgm:pt modelId="{C26E3384-063F-4D16-A7A4-C40F40D9337B}" type="pres">
      <dgm:prSet presAssocID="{D24C7DDB-CBDA-47CC-A609-C1D35F7B33BB}" presName="node" presStyleCnt="0"/>
      <dgm:spPr/>
    </dgm:pt>
    <dgm:pt modelId="{2DD4F084-6EE0-4571-8E6A-691FA59B84E7}" type="pres">
      <dgm:prSet presAssocID="{D24C7DDB-CBDA-47CC-A609-C1D35F7B33BB}" presName="parentNode" presStyleLbl="node1" presStyleIdx="2" presStyleCnt="6" custAng="0" custScaleX="176051" custScaleY="145466" custLinFactX="100000" custLinFactNeighborX="149502" custLinFactNeighborY="-166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BFF846-F3F5-40EB-B447-B7363BF36211}" type="pres">
      <dgm:prSet presAssocID="{D24C7DDB-CBDA-47CC-A609-C1D35F7B33BB}" presName="childNode" presStyleLbl="revTx" presStyleIdx="0" presStyleCnt="0">
        <dgm:presLayoutVars>
          <dgm:bulletEnabled val="1"/>
        </dgm:presLayoutVars>
      </dgm:prSet>
      <dgm:spPr/>
    </dgm:pt>
    <dgm:pt modelId="{860AE4E9-7955-4AD8-A892-722ECACE28BB}" type="pres">
      <dgm:prSet presAssocID="{BEA64756-F92E-4B25-80C4-2C4C971CCDF7}" presName="Name25" presStyleLbl="parChTrans1D1" presStyleIdx="2" presStyleCnt="5"/>
      <dgm:spPr/>
      <dgm:t>
        <a:bodyPr/>
        <a:lstStyle/>
        <a:p>
          <a:endParaRPr lang="ru-RU"/>
        </a:p>
      </dgm:t>
    </dgm:pt>
    <dgm:pt modelId="{3EED8D91-C53C-43A2-8D8E-D71AD9482D46}" type="pres">
      <dgm:prSet presAssocID="{6B0B7E89-769F-46C4-AA77-BCA676A9B31B}" presName="node" presStyleCnt="0"/>
      <dgm:spPr/>
    </dgm:pt>
    <dgm:pt modelId="{339ED0B3-88D3-43AC-BCF1-ECB28DA45A00}" type="pres">
      <dgm:prSet presAssocID="{6B0B7E89-769F-46C4-AA77-BCA676A9B31B}" presName="parentNode" presStyleLbl="node1" presStyleIdx="3" presStyleCnt="6" custScaleX="197042" custScaleY="132654" custLinFactX="100000" custLinFactNeighborX="127479" custLinFactNeighborY="-1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55678D-3518-4B39-806E-9E2E8859B116}" type="pres">
      <dgm:prSet presAssocID="{6B0B7E89-769F-46C4-AA77-BCA676A9B31B}" presName="childNode" presStyleLbl="revTx" presStyleIdx="0" presStyleCnt="0">
        <dgm:presLayoutVars>
          <dgm:bulletEnabled val="1"/>
        </dgm:presLayoutVars>
      </dgm:prSet>
      <dgm:spPr/>
    </dgm:pt>
    <dgm:pt modelId="{A7CE721B-136A-4007-A2F7-F0B1C32F75F6}" type="pres">
      <dgm:prSet presAssocID="{92ACB0CC-EBA5-49BB-BE49-099A447AA61D}" presName="Name25" presStyleLbl="parChTrans1D1" presStyleIdx="3" presStyleCnt="5"/>
      <dgm:spPr/>
      <dgm:t>
        <a:bodyPr/>
        <a:lstStyle/>
        <a:p>
          <a:endParaRPr lang="ru-RU"/>
        </a:p>
      </dgm:t>
    </dgm:pt>
    <dgm:pt modelId="{196524A5-7CA2-40F5-8BFC-3E4514A5091A}" type="pres">
      <dgm:prSet presAssocID="{27EA1CED-106A-478F-8BBF-4A2198575301}" presName="node" presStyleCnt="0"/>
      <dgm:spPr/>
    </dgm:pt>
    <dgm:pt modelId="{6943D5CA-68F3-4511-A660-C373D5C8DE90}" type="pres">
      <dgm:prSet presAssocID="{27EA1CED-106A-478F-8BBF-4A2198575301}" presName="parentNode" presStyleLbl="node1" presStyleIdx="4" presStyleCnt="6" custScaleX="197043" custScaleY="144624" custLinFactX="100000" custLinFactNeighborX="148167" custLinFactNeighborY="2881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B3BF98-113E-4BAD-86C2-ACFA3A6FE50F}" type="pres">
      <dgm:prSet presAssocID="{27EA1CED-106A-478F-8BBF-4A2198575301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BE7544-A16D-4A57-85BD-A0220A4506C3}" type="pres">
      <dgm:prSet presAssocID="{03F9D383-3C9F-4F66-8D8C-FC0C449A3626}" presName="Name25" presStyleLbl="parChTrans1D1" presStyleIdx="4" presStyleCnt="5"/>
      <dgm:spPr/>
      <dgm:t>
        <a:bodyPr/>
        <a:lstStyle/>
        <a:p>
          <a:endParaRPr lang="ru-RU"/>
        </a:p>
      </dgm:t>
    </dgm:pt>
    <dgm:pt modelId="{26ECB608-1F3C-4968-AB85-8D51A63FA9BB}" type="pres">
      <dgm:prSet presAssocID="{4A9FC2EB-AB84-404D-A053-C71015EB75A4}" presName="node" presStyleCnt="0"/>
      <dgm:spPr/>
    </dgm:pt>
    <dgm:pt modelId="{79CEC3BC-510F-4B36-93BC-EE2CDC9EF01F}" type="pres">
      <dgm:prSet presAssocID="{4A9FC2EB-AB84-404D-A053-C71015EB75A4}" presName="parentNode" presStyleLbl="node1" presStyleIdx="5" presStyleCnt="6" custScaleX="172524" custScaleY="138073" custLinFactX="54520" custLinFactNeighborX="100000" custLinFactNeighborY="-1399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C732B6-3C01-4D66-8783-0A9D19BC75B3}" type="pres">
      <dgm:prSet presAssocID="{4A9FC2EB-AB84-404D-A053-C71015EB75A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3D0D26-B65A-445E-A69B-ACA535D3FC77}" type="presOf" srcId="{C9F2289D-D9AE-404E-853E-81347B5E1189}" destId="{83BB5F07-A203-40F2-8907-F36E6112DEA6}" srcOrd="0" destOrd="0" presId="urn:microsoft.com/office/officeart/2005/8/layout/radial2"/>
    <dgm:cxn modelId="{C21CAF1B-8F6E-4D72-8D4E-1360A953D1CF}" type="presOf" srcId="{92ACB0CC-EBA5-49BB-BE49-099A447AA61D}" destId="{A7CE721B-136A-4007-A2F7-F0B1C32F75F6}" srcOrd="0" destOrd="0" presId="urn:microsoft.com/office/officeart/2005/8/layout/radial2"/>
    <dgm:cxn modelId="{BE09CCD7-9B65-4443-B94B-01BF0BE3A9D3}" type="presOf" srcId="{D24C7DDB-CBDA-47CC-A609-C1D35F7B33BB}" destId="{2DD4F084-6EE0-4571-8E6A-691FA59B84E7}" srcOrd="0" destOrd="0" presId="urn:microsoft.com/office/officeart/2005/8/layout/radial2"/>
    <dgm:cxn modelId="{15CF1AA9-FD90-4176-969E-0820AE9D365A}" srcId="{C9F2289D-D9AE-404E-853E-81347B5E1189}" destId="{D24C7DDB-CBDA-47CC-A609-C1D35F7B33BB}" srcOrd="1" destOrd="0" parTransId="{2DF24BD8-E657-4AA3-837E-1FA5C21613BD}" sibTransId="{43B68991-9403-43A3-97FC-9A795583A367}"/>
    <dgm:cxn modelId="{4873AFA8-80A2-4943-9A27-EA58D1F2DBEA}" type="presOf" srcId="{03F9D383-3C9F-4F66-8D8C-FC0C449A3626}" destId="{DFBE7544-A16D-4A57-85BD-A0220A4506C3}" srcOrd="0" destOrd="0" presId="urn:microsoft.com/office/officeart/2005/8/layout/radial2"/>
    <dgm:cxn modelId="{0D72786B-CC0A-4F2D-BAF3-2BB70EA20E8A}" type="presOf" srcId="{C94F8CC1-C513-44CB-B7D8-558FF7FD2847}" destId="{E15FEFA3-5525-4842-ADCE-A750CE89F149}" srcOrd="0" destOrd="0" presId="urn:microsoft.com/office/officeart/2005/8/layout/radial2"/>
    <dgm:cxn modelId="{B227D2BF-4003-4882-A814-2E880EACD2C2}" srcId="{C9F2289D-D9AE-404E-853E-81347B5E1189}" destId="{C94F8CC1-C513-44CB-B7D8-558FF7FD2847}" srcOrd="0" destOrd="0" parTransId="{8C254A5E-CA0D-4293-BB4E-772C092CF5AE}" sibTransId="{20C48E2C-3695-4169-AA0F-7FC2203C6F59}"/>
    <dgm:cxn modelId="{0143BE57-40B8-4043-9249-C70CFA642A54}" type="presOf" srcId="{BEA64756-F92E-4B25-80C4-2C4C971CCDF7}" destId="{860AE4E9-7955-4AD8-A892-722ECACE28BB}" srcOrd="0" destOrd="0" presId="urn:microsoft.com/office/officeart/2005/8/layout/radial2"/>
    <dgm:cxn modelId="{8B80A5A7-2E83-4950-A0CE-A5E2F390E202}" type="presOf" srcId="{8C254A5E-CA0D-4293-BB4E-772C092CF5AE}" destId="{7EDBBEA0-6337-4B8A-9488-1A9306900581}" srcOrd="0" destOrd="0" presId="urn:microsoft.com/office/officeart/2005/8/layout/radial2"/>
    <dgm:cxn modelId="{88BC8BF1-F301-4CDA-B227-0E65B389FEDF}" type="presOf" srcId="{27EA1CED-106A-478F-8BBF-4A2198575301}" destId="{6943D5CA-68F3-4511-A660-C373D5C8DE90}" srcOrd="0" destOrd="0" presId="urn:microsoft.com/office/officeart/2005/8/layout/radial2"/>
    <dgm:cxn modelId="{231D3D35-583A-47A9-A41A-FC7D02AA0D04}" type="presOf" srcId="{6B0B7E89-769F-46C4-AA77-BCA676A9B31B}" destId="{339ED0B3-88D3-43AC-BCF1-ECB28DA45A00}" srcOrd="0" destOrd="0" presId="urn:microsoft.com/office/officeart/2005/8/layout/radial2"/>
    <dgm:cxn modelId="{D04A8C82-A5D9-4E6D-B60E-E50CC1DDFBF4}" type="presOf" srcId="{4A9FC2EB-AB84-404D-A053-C71015EB75A4}" destId="{79CEC3BC-510F-4B36-93BC-EE2CDC9EF01F}" srcOrd="0" destOrd="0" presId="urn:microsoft.com/office/officeart/2005/8/layout/radial2"/>
    <dgm:cxn modelId="{9E7633F4-E0DA-47AA-A6B7-93DD2F7FA97A}" type="presOf" srcId="{2DF24BD8-E657-4AA3-837E-1FA5C21613BD}" destId="{960372F2-4A83-4CF0-ABFF-A966D3D9C97E}" srcOrd="0" destOrd="0" presId="urn:microsoft.com/office/officeart/2005/8/layout/radial2"/>
    <dgm:cxn modelId="{67F47980-7375-4B47-8716-3E04A7E6E7A2}" srcId="{C9F2289D-D9AE-404E-853E-81347B5E1189}" destId="{4A9FC2EB-AB84-404D-A053-C71015EB75A4}" srcOrd="4" destOrd="0" parTransId="{03F9D383-3C9F-4F66-8D8C-FC0C449A3626}" sibTransId="{A32D0631-E42C-41BB-B6FE-8F52D9991813}"/>
    <dgm:cxn modelId="{5F2AB17E-14DF-465F-A5E5-1F2D7578837F}" srcId="{C9F2289D-D9AE-404E-853E-81347B5E1189}" destId="{6B0B7E89-769F-46C4-AA77-BCA676A9B31B}" srcOrd="2" destOrd="0" parTransId="{BEA64756-F92E-4B25-80C4-2C4C971CCDF7}" sibTransId="{7068BB5C-C810-44F0-8BD2-E200101C20AC}"/>
    <dgm:cxn modelId="{53805310-31AA-412F-A3C6-0698A578A621}" srcId="{C9F2289D-D9AE-404E-853E-81347B5E1189}" destId="{27EA1CED-106A-478F-8BBF-4A2198575301}" srcOrd="3" destOrd="0" parTransId="{92ACB0CC-EBA5-49BB-BE49-099A447AA61D}" sibTransId="{B9BE8D3D-0C11-4B76-9394-D7DF7048DE95}"/>
    <dgm:cxn modelId="{E80F0229-9403-4C25-A0FA-3A6B35D2D389}" type="presParOf" srcId="{83BB5F07-A203-40F2-8907-F36E6112DEA6}" destId="{DEBEFB64-272E-4DBC-998D-C7227E416EF8}" srcOrd="0" destOrd="0" presId="urn:microsoft.com/office/officeart/2005/8/layout/radial2"/>
    <dgm:cxn modelId="{AECE0B39-A1EA-473A-A927-EC34ED69DC27}" type="presParOf" srcId="{DEBEFB64-272E-4DBC-998D-C7227E416EF8}" destId="{23291709-3329-4F20-87AF-ED526548F64A}" srcOrd="0" destOrd="0" presId="urn:microsoft.com/office/officeart/2005/8/layout/radial2"/>
    <dgm:cxn modelId="{00FDBB3A-6928-4A8F-94E5-402BF4DFCDF0}" type="presParOf" srcId="{23291709-3329-4F20-87AF-ED526548F64A}" destId="{8FC8F36F-DE57-4D54-A4D1-F3C6601800D7}" srcOrd="0" destOrd="0" presId="urn:microsoft.com/office/officeart/2005/8/layout/radial2"/>
    <dgm:cxn modelId="{D54A5348-DCA1-4D37-BB95-532C717F02DC}" type="presParOf" srcId="{23291709-3329-4F20-87AF-ED526548F64A}" destId="{E1C9F9DA-40BA-45BC-8D21-ECED9A3A8727}" srcOrd="1" destOrd="0" presId="urn:microsoft.com/office/officeart/2005/8/layout/radial2"/>
    <dgm:cxn modelId="{98DE2972-6679-4A7F-AFD0-1C2EA8DAD8E1}" type="presParOf" srcId="{DEBEFB64-272E-4DBC-998D-C7227E416EF8}" destId="{7EDBBEA0-6337-4B8A-9488-1A9306900581}" srcOrd="1" destOrd="0" presId="urn:microsoft.com/office/officeart/2005/8/layout/radial2"/>
    <dgm:cxn modelId="{EC5A350A-C1EB-41BA-BAFA-EC84EDA564E2}" type="presParOf" srcId="{DEBEFB64-272E-4DBC-998D-C7227E416EF8}" destId="{87E6CB1C-DDAE-4E04-83C4-C5755B4B7398}" srcOrd="2" destOrd="0" presId="urn:microsoft.com/office/officeart/2005/8/layout/radial2"/>
    <dgm:cxn modelId="{F647A03B-AEC3-4F6A-A1A7-D47B39834E29}" type="presParOf" srcId="{87E6CB1C-DDAE-4E04-83C4-C5755B4B7398}" destId="{E15FEFA3-5525-4842-ADCE-A750CE89F149}" srcOrd="0" destOrd="0" presId="urn:microsoft.com/office/officeart/2005/8/layout/radial2"/>
    <dgm:cxn modelId="{A1866272-492E-4F8A-95A1-D51B79B17AE9}" type="presParOf" srcId="{87E6CB1C-DDAE-4E04-83C4-C5755B4B7398}" destId="{54E5F822-CA63-4749-8D8B-18E1D005845E}" srcOrd="1" destOrd="0" presId="urn:microsoft.com/office/officeart/2005/8/layout/radial2"/>
    <dgm:cxn modelId="{6B28E502-F660-4300-8918-3407F7C37ED5}" type="presParOf" srcId="{DEBEFB64-272E-4DBC-998D-C7227E416EF8}" destId="{960372F2-4A83-4CF0-ABFF-A966D3D9C97E}" srcOrd="3" destOrd="0" presId="urn:microsoft.com/office/officeart/2005/8/layout/radial2"/>
    <dgm:cxn modelId="{E1F4F7A2-C688-493A-B6B9-69D3C6258565}" type="presParOf" srcId="{DEBEFB64-272E-4DBC-998D-C7227E416EF8}" destId="{C26E3384-063F-4D16-A7A4-C40F40D9337B}" srcOrd="4" destOrd="0" presId="urn:microsoft.com/office/officeart/2005/8/layout/radial2"/>
    <dgm:cxn modelId="{CC69F1D5-93FE-4B15-802F-34B4346FB1D3}" type="presParOf" srcId="{C26E3384-063F-4D16-A7A4-C40F40D9337B}" destId="{2DD4F084-6EE0-4571-8E6A-691FA59B84E7}" srcOrd="0" destOrd="0" presId="urn:microsoft.com/office/officeart/2005/8/layout/radial2"/>
    <dgm:cxn modelId="{EE24534B-06FD-45B6-820F-508731E5A5BB}" type="presParOf" srcId="{C26E3384-063F-4D16-A7A4-C40F40D9337B}" destId="{A5BFF846-F3F5-40EB-B447-B7363BF36211}" srcOrd="1" destOrd="0" presId="urn:microsoft.com/office/officeart/2005/8/layout/radial2"/>
    <dgm:cxn modelId="{D8CCAF41-FC41-4701-B72D-079FB713764B}" type="presParOf" srcId="{DEBEFB64-272E-4DBC-998D-C7227E416EF8}" destId="{860AE4E9-7955-4AD8-A892-722ECACE28BB}" srcOrd="5" destOrd="0" presId="urn:microsoft.com/office/officeart/2005/8/layout/radial2"/>
    <dgm:cxn modelId="{9F9A3FC9-8E6E-4868-905A-8A279F836873}" type="presParOf" srcId="{DEBEFB64-272E-4DBC-998D-C7227E416EF8}" destId="{3EED8D91-C53C-43A2-8D8E-D71AD9482D46}" srcOrd="6" destOrd="0" presId="urn:microsoft.com/office/officeart/2005/8/layout/radial2"/>
    <dgm:cxn modelId="{7BE54037-90B1-45F1-85D8-ED8372A3928A}" type="presParOf" srcId="{3EED8D91-C53C-43A2-8D8E-D71AD9482D46}" destId="{339ED0B3-88D3-43AC-BCF1-ECB28DA45A00}" srcOrd="0" destOrd="0" presId="urn:microsoft.com/office/officeart/2005/8/layout/radial2"/>
    <dgm:cxn modelId="{1D08A087-02FE-4905-8B02-3E06E9A5220D}" type="presParOf" srcId="{3EED8D91-C53C-43A2-8D8E-D71AD9482D46}" destId="{8655678D-3518-4B39-806E-9E2E8859B116}" srcOrd="1" destOrd="0" presId="urn:microsoft.com/office/officeart/2005/8/layout/radial2"/>
    <dgm:cxn modelId="{9DFAE928-5B38-4514-9306-AACD5F4E6E0C}" type="presParOf" srcId="{DEBEFB64-272E-4DBC-998D-C7227E416EF8}" destId="{A7CE721B-136A-4007-A2F7-F0B1C32F75F6}" srcOrd="7" destOrd="0" presId="urn:microsoft.com/office/officeart/2005/8/layout/radial2"/>
    <dgm:cxn modelId="{53D42AED-B5A5-4205-9080-0233C669723D}" type="presParOf" srcId="{DEBEFB64-272E-4DBC-998D-C7227E416EF8}" destId="{196524A5-7CA2-40F5-8BFC-3E4514A5091A}" srcOrd="8" destOrd="0" presId="urn:microsoft.com/office/officeart/2005/8/layout/radial2"/>
    <dgm:cxn modelId="{93E00E6E-19BB-401E-B082-20746FC21AAF}" type="presParOf" srcId="{196524A5-7CA2-40F5-8BFC-3E4514A5091A}" destId="{6943D5CA-68F3-4511-A660-C373D5C8DE90}" srcOrd="0" destOrd="0" presId="urn:microsoft.com/office/officeart/2005/8/layout/radial2"/>
    <dgm:cxn modelId="{A19E1DD0-994E-44B4-A272-7C6CA88BCE3C}" type="presParOf" srcId="{196524A5-7CA2-40F5-8BFC-3E4514A5091A}" destId="{0DB3BF98-113E-4BAD-86C2-ACFA3A6FE50F}" srcOrd="1" destOrd="0" presId="urn:microsoft.com/office/officeart/2005/8/layout/radial2"/>
    <dgm:cxn modelId="{80393127-7EB9-450D-A1DC-9C88B39608F8}" type="presParOf" srcId="{DEBEFB64-272E-4DBC-998D-C7227E416EF8}" destId="{DFBE7544-A16D-4A57-85BD-A0220A4506C3}" srcOrd="9" destOrd="0" presId="urn:microsoft.com/office/officeart/2005/8/layout/radial2"/>
    <dgm:cxn modelId="{6B3D0A54-6E84-45AC-8C77-1FE29961CFA5}" type="presParOf" srcId="{DEBEFB64-272E-4DBC-998D-C7227E416EF8}" destId="{26ECB608-1F3C-4968-AB85-8D51A63FA9BB}" srcOrd="10" destOrd="0" presId="urn:microsoft.com/office/officeart/2005/8/layout/radial2"/>
    <dgm:cxn modelId="{42B6DFE9-3040-4423-A057-1D0425E2451D}" type="presParOf" srcId="{26ECB608-1F3C-4968-AB85-8D51A63FA9BB}" destId="{79CEC3BC-510F-4B36-93BC-EE2CDC9EF01F}" srcOrd="0" destOrd="0" presId="urn:microsoft.com/office/officeart/2005/8/layout/radial2"/>
    <dgm:cxn modelId="{DBB05516-2860-4311-B153-D9834EB83064}" type="presParOf" srcId="{26ECB608-1F3C-4968-AB85-8D51A63FA9BB}" destId="{F1C732B6-3C01-4D66-8783-0A9D19BC75B3}" srcOrd="1" destOrd="0" presId="urn:microsoft.com/office/officeart/2005/8/layout/radial2"/>
  </dgm:cxnLst>
  <dgm:bg>
    <a:blipFill>
      <a:blip xmlns:r="http://schemas.openxmlformats.org/officeDocument/2006/relationships" r:embed="rId2"/>
      <a:stretch>
        <a:fillRect/>
      </a:stretch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5776F-5C33-458D-B4F1-9723C2852FA2}">
      <dsp:nvSpPr>
        <dsp:cNvPr id="0" name=""/>
        <dsp:cNvSpPr/>
      </dsp:nvSpPr>
      <dsp:spPr>
        <a:xfrm rot="5400000">
          <a:off x="-245635" y="2460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 rot="-5400000">
        <a:off x="1" y="573596"/>
        <a:ext cx="1146297" cy="491270"/>
      </dsp:txXfrm>
    </dsp:sp>
    <dsp:sp modelId="{D1959683-3E77-4080-9CEB-E7CEA9F914C7}">
      <dsp:nvSpPr>
        <dsp:cNvPr id="0" name=""/>
        <dsp:cNvSpPr/>
      </dsp:nvSpPr>
      <dsp:spPr>
        <a:xfrm rot="5400000">
          <a:off x="4155739" y="-30089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solidFill>
                <a:schemeClr val="accent2">
                  <a:lumMod val="75000"/>
                </a:schemeClr>
              </a:solidFill>
            </a:rPr>
            <a:t>Зависимость </a:t>
          </a:r>
          <a:r>
            <a:rPr lang="ru-RU" sz="2200" kern="1200" dirty="0" smtClean="0">
              <a:solidFill>
                <a:schemeClr val="accent2">
                  <a:lumMod val="75000"/>
                </a:schemeClr>
              </a:solidFill>
            </a:rPr>
            <a:t>умственного и социального развития от физического состояния и настроения </a:t>
          </a:r>
          <a:r>
            <a:rPr lang="ru-RU" sz="2200" kern="1200" dirty="0" smtClean="0">
              <a:solidFill>
                <a:schemeClr val="accent2">
                  <a:lumMod val="75000"/>
                </a:schemeClr>
              </a:solidFill>
            </a:rPr>
            <a:t>ребенка в раннем возрасте</a:t>
          </a:r>
          <a:endParaRPr lang="ru-RU" sz="2200" kern="1200" dirty="0">
            <a:solidFill>
              <a:schemeClr val="accent2">
                <a:lumMod val="75000"/>
              </a:schemeClr>
            </a:solidFill>
          </a:endParaRPr>
        </a:p>
      </dsp:txBody>
      <dsp:txXfrm rot="-5400000">
        <a:off x="1146298" y="52408"/>
        <a:ext cx="7031341" cy="960496"/>
      </dsp:txXfrm>
    </dsp:sp>
    <dsp:sp modelId="{B6C33276-E000-4825-9303-589DAE1BD0F8}">
      <dsp:nvSpPr>
        <dsp:cNvPr id="0" name=""/>
        <dsp:cNvSpPr/>
      </dsp:nvSpPr>
      <dsp:spPr>
        <a:xfrm rot="5400000">
          <a:off x="-245635" y="168983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 rot="-5400000">
        <a:off x="1" y="2017346"/>
        <a:ext cx="1146297" cy="491270"/>
      </dsp:txXfrm>
    </dsp:sp>
    <dsp:sp modelId="{CF8D2F32-19BB-4213-BD41-8160E258043C}">
      <dsp:nvSpPr>
        <dsp:cNvPr id="0" name=""/>
        <dsp:cNvSpPr/>
      </dsp:nvSpPr>
      <dsp:spPr>
        <a:xfrm rot="5400000">
          <a:off x="4155739" y="-156524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solidFill>
                <a:schemeClr val="accent2">
                  <a:lumMod val="75000"/>
                </a:schemeClr>
              </a:solidFill>
            </a:rPr>
            <a:t> Необходимость   удовлетворения   </a:t>
          </a:r>
          <a:r>
            <a:rPr lang="ru-RU" sz="2200" kern="1200" dirty="0" smtClean="0">
              <a:solidFill>
                <a:schemeClr val="accent2">
                  <a:lumMod val="75000"/>
                </a:schemeClr>
              </a:solidFill>
            </a:rPr>
            <a:t>психофизиологических потребностей</a:t>
          </a:r>
          <a:endParaRPr lang="ru-RU" sz="2200" kern="1200" dirty="0">
            <a:solidFill>
              <a:schemeClr val="accent2">
                <a:lumMod val="75000"/>
              </a:schemeClr>
            </a:solidFill>
          </a:endParaRPr>
        </a:p>
      </dsp:txBody>
      <dsp:txXfrm rot="-5400000">
        <a:off x="1146298" y="1496158"/>
        <a:ext cx="7031341" cy="960496"/>
      </dsp:txXfrm>
    </dsp:sp>
    <dsp:sp modelId="{A0D67571-A760-4EC2-8699-E86A264368CB}">
      <dsp:nvSpPr>
        <dsp:cNvPr id="0" name=""/>
        <dsp:cNvSpPr/>
      </dsp:nvSpPr>
      <dsp:spPr>
        <a:xfrm rot="5400000">
          <a:off x="-245635" y="3133582"/>
          <a:ext cx="1637567" cy="1146297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100" kern="1200" dirty="0"/>
        </a:p>
      </dsp:txBody>
      <dsp:txXfrm rot="-5400000">
        <a:off x="1" y="3461096"/>
        <a:ext cx="1146297" cy="491270"/>
      </dsp:txXfrm>
    </dsp:sp>
    <dsp:sp modelId="{D2DA98F7-9ED0-41CE-90C3-3A88C1F96886}">
      <dsp:nvSpPr>
        <dsp:cNvPr id="0" name=""/>
        <dsp:cNvSpPr/>
      </dsp:nvSpPr>
      <dsp:spPr>
        <a:xfrm rot="5400000">
          <a:off x="4155739" y="-121494"/>
          <a:ext cx="1064418" cy="708330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solidFill>
                <a:schemeClr val="accent2">
                  <a:lumMod val="75000"/>
                </a:schemeClr>
              </a:solidFill>
            </a:rPr>
            <a:t>Условия для снятия невротических проявлений у </a:t>
          </a:r>
          <a:r>
            <a:rPr lang="ru-RU" sz="2200" kern="1200" dirty="0" smtClean="0">
              <a:solidFill>
                <a:schemeClr val="accent2">
                  <a:lumMod val="75000"/>
                </a:schemeClr>
              </a:solidFill>
            </a:rPr>
            <a:t>детей, в том числе и в период адаптации к условиям дошкольного учреждения</a:t>
          </a:r>
          <a:endParaRPr lang="ru-RU" sz="2200" kern="1200" dirty="0">
            <a:solidFill>
              <a:schemeClr val="accent2">
                <a:lumMod val="75000"/>
              </a:schemeClr>
            </a:solidFill>
          </a:endParaRPr>
        </a:p>
      </dsp:txBody>
      <dsp:txXfrm rot="-5400000">
        <a:off x="1146298" y="2939908"/>
        <a:ext cx="7031341" cy="960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BE7544-A16D-4A57-85BD-A0220A4506C3}">
      <dsp:nvSpPr>
        <dsp:cNvPr id="0" name=""/>
        <dsp:cNvSpPr/>
      </dsp:nvSpPr>
      <dsp:spPr>
        <a:xfrm rot="2194009">
          <a:off x="2249746" y="4718385"/>
          <a:ext cx="2718011" cy="38496"/>
        </a:xfrm>
        <a:custGeom>
          <a:avLst/>
          <a:gdLst/>
          <a:ahLst/>
          <a:cxnLst/>
          <a:rect l="0" t="0" r="0" b="0"/>
          <a:pathLst>
            <a:path>
              <a:moveTo>
                <a:pt x="0" y="19248"/>
              </a:moveTo>
              <a:lnTo>
                <a:pt x="2718011" y="19248"/>
              </a:lnTo>
            </a:path>
          </a:pathLst>
        </a:custGeom>
        <a:noFill/>
        <a:ln w="254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CE721B-136A-4007-A2F7-F0B1C32F75F6}">
      <dsp:nvSpPr>
        <dsp:cNvPr id="0" name=""/>
        <dsp:cNvSpPr/>
      </dsp:nvSpPr>
      <dsp:spPr>
        <a:xfrm rot="1121747">
          <a:off x="2411142" y="4277235"/>
          <a:ext cx="4021802" cy="38496"/>
        </a:xfrm>
        <a:custGeom>
          <a:avLst/>
          <a:gdLst/>
          <a:ahLst/>
          <a:cxnLst/>
          <a:rect l="0" t="0" r="0" b="0"/>
          <a:pathLst>
            <a:path>
              <a:moveTo>
                <a:pt x="0" y="19248"/>
              </a:moveTo>
              <a:lnTo>
                <a:pt x="4021802" y="19248"/>
              </a:lnTo>
            </a:path>
          </a:pathLst>
        </a:custGeom>
        <a:noFill/>
        <a:ln w="254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0AE4E9-7955-4AD8-A892-722ECACE28BB}">
      <dsp:nvSpPr>
        <dsp:cNvPr id="0" name=""/>
        <dsp:cNvSpPr/>
      </dsp:nvSpPr>
      <dsp:spPr>
        <a:xfrm rot="21599187">
          <a:off x="2517249" y="3400426"/>
          <a:ext cx="3766564" cy="38496"/>
        </a:xfrm>
        <a:custGeom>
          <a:avLst/>
          <a:gdLst/>
          <a:ahLst/>
          <a:cxnLst/>
          <a:rect l="0" t="0" r="0" b="0"/>
          <a:pathLst>
            <a:path>
              <a:moveTo>
                <a:pt x="0" y="19248"/>
              </a:moveTo>
              <a:lnTo>
                <a:pt x="3766564" y="19248"/>
              </a:lnTo>
            </a:path>
          </a:pathLst>
        </a:custGeom>
        <a:noFill/>
        <a:ln w="254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0372F2-4A83-4CF0-ABFF-A966D3D9C97E}">
      <dsp:nvSpPr>
        <dsp:cNvPr id="0" name=""/>
        <dsp:cNvSpPr/>
      </dsp:nvSpPr>
      <dsp:spPr>
        <a:xfrm rot="20566089">
          <a:off x="2424694" y="2577898"/>
          <a:ext cx="4123982" cy="38496"/>
        </a:xfrm>
        <a:custGeom>
          <a:avLst/>
          <a:gdLst/>
          <a:ahLst/>
          <a:cxnLst/>
          <a:rect l="0" t="0" r="0" b="0"/>
          <a:pathLst>
            <a:path>
              <a:moveTo>
                <a:pt x="0" y="19248"/>
              </a:moveTo>
              <a:lnTo>
                <a:pt x="4123982" y="19248"/>
              </a:lnTo>
            </a:path>
          </a:pathLst>
        </a:custGeom>
        <a:noFill/>
        <a:ln w="254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DBBEA0-6337-4B8A-9488-1A9306900581}">
      <dsp:nvSpPr>
        <dsp:cNvPr id="0" name=""/>
        <dsp:cNvSpPr/>
      </dsp:nvSpPr>
      <dsp:spPr>
        <a:xfrm rot="19492344">
          <a:off x="2286691" y="2191085"/>
          <a:ext cx="2531837" cy="38496"/>
        </a:xfrm>
        <a:custGeom>
          <a:avLst/>
          <a:gdLst/>
          <a:ahLst/>
          <a:cxnLst/>
          <a:rect l="0" t="0" r="0" b="0"/>
          <a:pathLst>
            <a:path>
              <a:moveTo>
                <a:pt x="0" y="19248"/>
              </a:moveTo>
              <a:lnTo>
                <a:pt x="2531837" y="19248"/>
              </a:lnTo>
            </a:path>
          </a:pathLst>
        </a:custGeom>
        <a:noFill/>
        <a:ln w="2540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C9F9DA-40BA-45BC-8D21-ECED9A3A8727}">
      <dsp:nvSpPr>
        <dsp:cNvPr id="0" name=""/>
        <dsp:cNvSpPr/>
      </dsp:nvSpPr>
      <dsp:spPr>
        <a:xfrm>
          <a:off x="2377287" y="2541561"/>
          <a:ext cx="1555016" cy="1823930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5FEFA3-5525-4842-ADCE-A750CE89F149}">
      <dsp:nvSpPr>
        <dsp:cNvPr id="0" name=""/>
        <dsp:cNvSpPr/>
      </dsp:nvSpPr>
      <dsp:spPr>
        <a:xfrm>
          <a:off x="4275243" y="135679"/>
          <a:ext cx="2199324" cy="1585222"/>
        </a:xfrm>
        <a:prstGeom prst="ellipse">
          <a:avLst/>
        </a:prstGeom>
        <a:solidFill>
          <a:schemeClr val="bg2">
            <a:lumMod val="75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</a:rPr>
            <a:t>Поддерживать желание участвовать в совместной деятельности</a:t>
          </a:r>
          <a:endParaRPr lang="ru-RU" sz="14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4597327" y="367829"/>
        <a:ext cx="1555156" cy="1120922"/>
      </dsp:txXfrm>
    </dsp:sp>
    <dsp:sp modelId="{2DD4F084-6EE0-4571-8E6A-691FA59B84E7}">
      <dsp:nvSpPr>
        <dsp:cNvPr id="0" name=""/>
        <dsp:cNvSpPr/>
      </dsp:nvSpPr>
      <dsp:spPr>
        <a:xfrm>
          <a:off x="6390240" y="832966"/>
          <a:ext cx="2065713" cy="1706841"/>
        </a:xfrm>
        <a:prstGeom prst="ellipse">
          <a:avLst/>
        </a:prstGeom>
        <a:solidFill>
          <a:schemeClr val="bg2">
            <a:lumMod val="90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</a:rPr>
            <a:t>Стабилизировать эмоциональное состояние ребенка</a:t>
          </a:r>
          <a:endParaRPr lang="ru-RU" sz="14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6692757" y="1082927"/>
        <a:ext cx="1460679" cy="1206919"/>
      </dsp:txXfrm>
    </dsp:sp>
    <dsp:sp modelId="{339ED0B3-88D3-43AC-BCF1-ECB28DA45A00}">
      <dsp:nvSpPr>
        <dsp:cNvPr id="0" name=""/>
        <dsp:cNvSpPr/>
      </dsp:nvSpPr>
      <dsp:spPr>
        <a:xfrm>
          <a:off x="6283814" y="2640700"/>
          <a:ext cx="2312013" cy="1556510"/>
        </a:xfrm>
        <a:prstGeom prst="ellipse">
          <a:avLst/>
        </a:prstGeom>
        <a:solidFill>
          <a:schemeClr val="bg2">
            <a:lumMod val="75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</a:rPr>
            <a:t>Формировать позитивное отношение к сверстникам</a:t>
          </a:r>
          <a:endParaRPr lang="ru-RU" sz="14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6622400" y="2868646"/>
        <a:ext cx="1634841" cy="1100618"/>
      </dsp:txXfrm>
    </dsp:sp>
    <dsp:sp modelId="{6943D5CA-68F3-4511-A660-C373D5C8DE90}">
      <dsp:nvSpPr>
        <dsp:cNvPr id="0" name=""/>
        <dsp:cNvSpPr/>
      </dsp:nvSpPr>
      <dsp:spPr>
        <a:xfrm>
          <a:off x="6220631" y="4447837"/>
          <a:ext cx="2312025" cy="1696961"/>
        </a:xfrm>
        <a:prstGeom prst="ellipse">
          <a:avLst/>
        </a:prstGeom>
        <a:solidFill>
          <a:schemeClr val="bg2">
            <a:lumMod val="90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25000"/>
                </a:schemeClr>
              </a:solidFill>
            </a:rPr>
            <a:t>Развивать коммуникативные навыки</a:t>
          </a:r>
          <a:endParaRPr lang="ru-RU" sz="14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6559219" y="4696351"/>
        <a:ext cx="1634849" cy="1199933"/>
      </dsp:txXfrm>
    </dsp:sp>
    <dsp:sp modelId="{79CEC3BC-510F-4B36-93BC-EE2CDC9EF01F}">
      <dsp:nvSpPr>
        <dsp:cNvPr id="0" name=""/>
        <dsp:cNvSpPr/>
      </dsp:nvSpPr>
      <dsp:spPr>
        <a:xfrm>
          <a:off x="4430435" y="5287874"/>
          <a:ext cx="2024329" cy="1620094"/>
        </a:xfrm>
        <a:prstGeom prst="ellipse">
          <a:avLst/>
        </a:prstGeom>
        <a:solidFill>
          <a:schemeClr val="bg2">
            <a:lumMod val="7500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2">
                  <a:lumMod val="25000"/>
                </a:schemeClr>
              </a:solidFill>
            </a:rPr>
            <a:t>Формировать сенсорные представления, речь, внимание</a:t>
          </a:r>
          <a:endParaRPr lang="ru-RU" sz="1600" b="1" kern="1200" dirty="0">
            <a:solidFill>
              <a:schemeClr val="bg2">
                <a:lumMod val="25000"/>
              </a:schemeClr>
            </a:solidFill>
          </a:endParaRPr>
        </a:p>
      </dsp:txBody>
      <dsp:txXfrm>
        <a:off x="4726891" y="5525131"/>
        <a:ext cx="1431417" cy="11455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603485561_53-p-fon-dlya-prezentatsii-powerpoint-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Образовательный модуль «Чудо-песок»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Комнатная песочница в работе с детьми раннего </a:t>
            </a:r>
            <a:r>
              <a:rPr lang="ru-RU" dirty="0" smtClean="0"/>
              <a:t>возраста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smtClean="0"/>
              <a:t>                                            Благова</a:t>
            </a:r>
            <a:r>
              <a:rPr lang="ru-RU" dirty="0" smtClean="0"/>
              <a:t> И.А., педагог-психолог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1671766427_kalix-club-p-fon-detskii-odnotonnii-krasivo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3113" y="-350838"/>
            <a:ext cx="10691813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Проблемные вопросы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864087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21662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28600" y="1524000"/>
            <a:ext cx="19811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ЦЕЛЬ: Создание условий для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стимулирования психического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и личностного развития, способствование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проявлению и реализации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психофизических потребностей возраста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user\Desktop\1671766427_kalix-club-p-fon-detskii-odnotonnii-krasivo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5" y="0"/>
            <a:ext cx="913616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Формы использования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19201"/>
            <a:ext cx="4040188" cy="6096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Индивидуальные игры</a:t>
            </a:r>
            <a:endParaRPr lang="ru-RU" sz="2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3"/>
          </p:nvPr>
        </p:nvSpPr>
        <p:spPr>
          <a:xfrm>
            <a:off x="4645025" y="1066801"/>
            <a:ext cx="4041775" cy="68580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Групповые игры</a:t>
            </a:r>
            <a:endParaRPr lang="ru-RU" sz="2000" dirty="0"/>
          </a:p>
        </p:txBody>
      </p:sp>
      <p:pic>
        <p:nvPicPr>
          <p:cNvPr id="3076" name="Picture 4" descr="C:\Users\user\Desktop\456541354044364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2900363" cy="216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44900b34c813cdd0e41e72015c28c6ee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905000"/>
            <a:ext cx="2890838" cy="236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WhatsApp_Image_2022-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117808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600201" y="5911334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Совместная детско-взрослая деятельность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1671766427_kalix-club-p-fon-detskii-odnotonnii-krasivo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791" y="13531"/>
            <a:ext cx="9157791" cy="6855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борудование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4343400" y="1143000"/>
            <a:ext cx="4648200" cy="55626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/>
              <a:t>1</a:t>
            </a:r>
            <a:r>
              <a:rPr lang="ru-RU" dirty="0" smtClean="0"/>
              <a:t>. Песочница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2</a:t>
            </a:r>
            <a:r>
              <a:rPr lang="ru-RU" dirty="0" smtClean="0"/>
              <a:t>. Песок </a:t>
            </a:r>
            <a:r>
              <a:rPr lang="ru-RU" dirty="0"/>
              <a:t>(морской, речной) </a:t>
            </a:r>
          </a:p>
          <a:p>
            <a:pPr marL="0" indent="0">
              <a:buNone/>
            </a:pPr>
            <a:r>
              <a:rPr lang="ru-RU" dirty="0"/>
              <a:t>3</a:t>
            </a:r>
            <a:r>
              <a:rPr lang="ru-RU" dirty="0" smtClean="0"/>
              <a:t>. Кинетический </a:t>
            </a:r>
            <a:r>
              <a:rPr lang="ru-RU" dirty="0"/>
              <a:t>песок. </a:t>
            </a:r>
          </a:p>
          <a:p>
            <a:pPr marL="0" indent="0">
              <a:buNone/>
            </a:pPr>
            <a:r>
              <a:rPr lang="ru-RU" dirty="0"/>
              <a:t>4</a:t>
            </a:r>
            <a:r>
              <a:rPr lang="ru-RU" dirty="0" smtClean="0"/>
              <a:t>. Альтернативные </a:t>
            </a:r>
            <a:r>
              <a:rPr lang="ru-RU" dirty="0"/>
              <a:t>песку материалы (манка, соль, крахмал)</a:t>
            </a:r>
          </a:p>
          <a:p>
            <a:pPr marL="0" indent="0">
              <a:buNone/>
            </a:pPr>
            <a:r>
              <a:rPr lang="ru-RU" dirty="0"/>
              <a:t>5. Фигурки: </a:t>
            </a:r>
          </a:p>
          <a:p>
            <a:pPr marL="0" indent="0">
              <a:buNone/>
            </a:pPr>
            <a:r>
              <a:rPr lang="ru-RU" dirty="0"/>
              <a:t>- человеческие персонажи </a:t>
            </a:r>
          </a:p>
          <a:p>
            <a:pPr marL="0" indent="0">
              <a:buNone/>
            </a:pPr>
            <a:r>
              <a:rPr lang="ru-RU" dirty="0"/>
              <a:t>- сказочные герои (злые и добрые) </a:t>
            </a:r>
          </a:p>
          <a:p>
            <a:pPr marL="0" indent="0">
              <a:buNone/>
            </a:pPr>
            <a:r>
              <a:rPr lang="ru-RU" dirty="0"/>
              <a:t>- животные (домашние, дикие и др.) </a:t>
            </a:r>
          </a:p>
          <a:p>
            <a:pPr marL="0" indent="0">
              <a:buNone/>
            </a:pPr>
            <a:r>
              <a:rPr lang="ru-RU" dirty="0"/>
              <a:t>- транспорт (наземный, водный, воздушный, и др.) </a:t>
            </a:r>
          </a:p>
          <a:p>
            <a:pPr marL="0" indent="0">
              <a:buNone/>
            </a:pPr>
            <a:r>
              <a:rPr lang="ru-RU" dirty="0"/>
              <a:t>- растения (деревья, кусты, цветы, овощи и пр.) </a:t>
            </a:r>
          </a:p>
          <a:p>
            <a:pPr marL="0" indent="0">
              <a:buNone/>
            </a:pPr>
            <a:r>
              <a:rPr lang="ru-RU" dirty="0"/>
              <a:t>6</a:t>
            </a:r>
            <a:r>
              <a:rPr lang="ru-RU" dirty="0" smtClean="0"/>
              <a:t>. Естественные </a:t>
            </a:r>
            <a:r>
              <a:rPr lang="ru-RU" dirty="0"/>
              <a:t>предметы (ракушки, веточки, камни, шишки, и пр.) </a:t>
            </a:r>
          </a:p>
          <a:p>
            <a:pPr marL="0" indent="0">
              <a:buNone/>
            </a:pPr>
            <a:r>
              <a:rPr lang="ru-RU" dirty="0"/>
              <a:t>7</a:t>
            </a:r>
            <a:r>
              <a:rPr lang="ru-RU" dirty="0" smtClean="0"/>
              <a:t>. Бросовый </a:t>
            </a:r>
            <a:r>
              <a:rPr lang="ru-RU" dirty="0"/>
              <a:t>материал (трубочки, цветной картон). </a:t>
            </a:r>
          </a:p>
          <a:p>
            <a:pPr marL="0" indent="0">
              <a:buNone/>
            </a:pPr>
            <a:r>
              <a:rPr lang="ru-RU" dirty="0"/>
              <a:t>8</a:t>
            </a:r>
            <a:r>
              <a:rPr lang="ru-RU" dirty="0" smtClean="0"/>
              <a:t>. Пластиковые </a:t>
            </a:r>
            <a:r>
              <a:rPr lang="ru-RU" dirty="0"/>
              <a:t>или деревянные геометрические фигуры (круги, треугольники, прямоугольники, пирамиды и др.) </a:t>
            </a:r>
          </a:p>
          <a:p>
            <a:pPr marL="0" indent="0">
              <a:buNone/>
            </a:pPr>
            <a:r>
              <a:rPr lang="ru-RU" dirty="0"/>
              <a:t>9</a:t>
            </a:r>
            <a:r>
              <a:rPr lang="ru-RU" dirty="0" smtClean="0"/>
              <a:t>. Пластиковые </a:t>
            </a:r>
            <a:r>
              <a:rPr lang="ru-RU" dirty="0"/>
              <a:t>трубочки с отверстиями; </a:t>
            </a:r>
          </a:p>
          <a:p>
            <a:pPr marL="0" indent="0">
              <a:buNone/>
            </a:pPr>
            <a:r>
              <a:rPr lang="ru-RU" dirty="0"/>
              <a:t>10</a:t>
            </a:r>
            <a:r>
              <a:rPr lang="ru-RU" dirty="0" smtClean="0"/>
              <a:t>. Совочки</a:t>
            </a:r>
            <a:r>
              <a:rPr lang="ru-RU" dirty="0"/>
              <a:t>, грабельки, стаканчики, сито.</a:t>
            </a:r>
          </a:p>
          <a:p>
            <a:pPr marL="0" indent="0">
              <a:buNone/>
            </a:pPr>
            <a:r>
              <a:rPr lang="ru-RU" dirty="0"/>
              <a:t>11</a:t>
            </a:r>
            <a:r>
              <a:rPr lang="ru-RU" dirty="0" smtClean="0"/>
              <a:t>. Таз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12</a:t>
            </a:r>
            <a:r>
              <a:rPr lang="ru-RU" dirty="0" smtClean="0"/>
              <a:t>. Лейки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13</a:t>
            </a:r>
            <a:r>
              <a:rPr lang="ru-RU" dirty="0" smtClean="0"/>
              <a:t>. Резиновые </a:t>
            </a:r>
            <a:r>
              <a:rPr lang="ru-RU" dirty="0"/>
              <a:t>коврики (для игры на полу)</a:t>
            </a:r>
          </a:p>
          <a:p>
            <a:pPr marL="0" indent="0">
              <a:buNone/>
            </a:pPr>
            <a:r>
              <a:rPr lang="ru-RU" dirty="0"/>
              <a:t>14</a:t>
            </a:r>
            <a:r>
              <a:rPr lang="ru-RU" dirty="0" smtClean="0"/>
              <a:t>. Световой </a:t>
            </a:r>
            <a:r>
              <a:rPr lang="ru-RU" dirty="0"/>
              <a:t>стол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76400"/>
            <a:ext cx="4267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1671766427_kalix-club-p-fon-detskii-odnotonnii-krasivo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82"/>
            <a:ext cx="9144000" cy="6847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Структура игры-занятия с песком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 1)Мотивация</a:t>
            </a:r>
          </a:p>
          <a:p>
            <a:pPr>
              <a:buNone/>
            </a:pPr>
            <a:r>
              <a:rPr lang="ru-RU" dirty="0" smtClean="0"/>
              <a:t> 2)Упражнения для мелкой моторики рук</a:t>
            </a:r>
          </a:p>
          <a:p>
            <a:pPr>
              <a:buNone/>
            </a:pPr>
            <a:r>
              <a:rPr lang="ru-RU" dirty="0" smtClean="0"/>
              <a:t> 3) Обучающие приемы ( </a:t>
            </a:r>
            <a:r>
              <a:rPr lang="ru-RU" dirty="0" err="1" smtClean="0"/>
              <a:t>пескография</a:t>
            </a:r>
            <a:r>
              <a:rPr lang="ru-RU" dirty="0" smtClean="0"/>
              <a:t>, лепка, развивающие игры)</a:t>
            </a:r>
          </a:p>
          <a:p>
            <a:pPr>
              <a:buNone/>
            </a:pPr>
            <a:r>
              <a:rPr lang="ru-RU" dirty="0" smtClean="0"/>
              <a:t>4)Деятельность детей (изобразительная, игровая, предметная)</a:t>
            </a:r>
          </a:p>
          <a:p>
            <a:pPr>
              <a:buNone/>
            </a:pPr>
            <a:r>
              <a:rPr lang="ru-RU" dirty="0" smtClean="0"/>
              <a:t>- сенсорные игры</a:t>
            </a:r>
          </a:p>
          <a:p>
            <a:pPr>
              <a:buNone/>
            </a:pPr>
            <a:r>
              <a:rPr lang="ru-RU" dirty="0" smtClean="0"/>
              <a:t>-практические игры</a:t>
            </a:r>
          </a:p>
          <a:p>
            <a:pPr>
              <a:buNone/>
            </a:pPr>
            <a:r>
              <a:rPr lang="ru-RU" dirty="0" smtClean="0"/>
              <a:t>- творческие игры</a:t>
            </a:r>
          </a:p>
          <a:p>
            <a:pPr>
              <a:buNone/>
            </a:pPr>
            <a:r>
              <a:rPr lang="ru-RU" dirty="0" smtClean="0"/>
              <a:t>- исследовательские игры</a:t>
            </a:r>
          </a:p>
          <a:p>
            <a:pPr>
              <a:buNone/>
            </a:pPr>
            <a:r>
              <a:rPr lang="ru-RU" dirty="0" smtClean="0"/>
              <a:t>-обучающие игры</a:t>
            </a:r>
          </a:p>
          <a:p>
            <a:pPr>
              <a:buNone/>
            </a:pPr>
            <a:r>
              <a:rPr lang="ru-RU" dirty="0" smtClean="0"/>
              <a:t>-контактные игры</a:t>
            </a:r>
          </a:p>
          <a:p>
            <a:pPr>
              <a:buNone/>
            </a:pPr>
            <a:r>
              <a:rPr lang="ru-RU" dirty="0" smtClean="0"/>
              <a:t> 5)Любование, игры-переходы к другой деятельности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1" descr="C:\Users\user\Desktop\1671766427_kalix-club-p-fon-detskii-odnotonnii-krasivo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66"/>
            <a:ext cx="9144000" cy="6842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Фрагмент плана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4014553"/>
              </p:ext>
            </p:extLst>
          </p:nvPr>
        </p:nvGraphicFramePr>
        <p:xfrm>
          <a:off x="304800" y="1143000"/>
          <a:ext cx="8763000" cy="51206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00392"/>
                <a:gridCol w="1988265"/>
                <a:gridCol w="349943"/>
                <a:gridCol w="4724400"/>
              </a:tblGrid>
              <a:tr h="46255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Месяц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779" marR="397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Название игровой образовательной ситуации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779" marR="397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Решаемые задачи</a:t>
                      </a:r>
                      <a:endParaRPr lang="ru-RU" sz="14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779" marR="397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4186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СЕНТЯБРЬ</a:t>
                      </a:r>
                      <a:endParaRPr lang="ru-RU" sz="1400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779" marR="39779" marT="0" marB="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72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</a:rPr>
                        <a:t>Куклы встречают ребят</a:t>
                      </a:r>
                      <a:endParaRPr lang="ru-RU" sz="18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779" marR="397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«Веселые ладошки»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779" marR="39779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779" marR="397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Познакомить детей со свойством песка: сыпучий, теплый. Учить оставлять на поверхности песка отпечатки ладоней. Вызвать эмоциональный отклик. Развивать внимание. Воспитывать доброжелательность.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Закрепить с детьми правила поведения в песочнице. Создать положительный эмоциональный настрой.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Развивать диалогическую речь.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Воспитывать аккуратность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779" marR="39779" marT="0" marB="0"/>
                </a:tc>
              </a:tr>
              <a:tr h="22467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779" marR="39779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«Необыкновенные следы»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Ребята на прогулке-шагают двумя пальчиками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Идут медвежата ребенок кулачками и ладошками с силой надавливает на кинетический песок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Скачут зайчата кончиками пальцев ребенок ударяет по поверхности песка, двигаясь в разных направлениях.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 </a:t>
                      </a:r>
                      <a:endParaRPr lang="ru-RU" sz="14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779" marR="39779" marT="0" marB="0"/>
                </a:tc>
                <a:tc h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779" marR="39779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 Обогатить изобразительный опыт ребенка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Стимулировать активную речь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Развивать мелкую моторику.</a:t>
                      </a:r>
                      <a:endParaRPr lang="ru-RU" sz="14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779" marR="39779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1671766427_kalix-club-p-fon-detskii-odnotonnii-krasivo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0" y="-23501"/>
            <a:ext cx="9146849" cy="689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6">
                    <a:lumMod val="50000"/>
                  </a:schemeClr>
                </a:solidFill>
              </a:rPr>
              <a:t>Ожидаемые результаты от реализации образовательного модуля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/>
              <a:t>•	в песочнице создаются дополнительные возможности развития сенсомоторных функций /особенно тактильной чувствительности/; </a:t>
            </a:r>
          </a:p>
          <a:p>
            <a:pPr marL="0" indent="0">
              <a:buNone/>
            </a:pPr>
            <a:r>
              <a:rPr lang="ru-RU" dirty="0"/>
              <a:t>•	игра в песок позитивно влияет на эмоциональное самочувствие детей: снимает стрессовые состояния, снижает уровень нервно-психического напряжения, поднимает общий эмоциональный тонус, способствует возникновению положительных эмоций; </a:t>
            </a:r>
          </a:p>
          <a:p>
            <a:pPr marL="0" indent="0">
              <a:buNone/>
            </a:pPr>
            <a:r>
              <a:rPr lang="ru-RU" dirty="0"/>
              <a:t>•	дети, вновь поступившие в дошкольное учреждение, легче и быстрее адаптируются к новым условиям жизни;</a:t>
            </a:r>
          </a:p>
          <a:p>
            <a:pPr marL="0" indent="0">
              <a:buNone/>
            </a:pPr>
            <a:r>
              <a:rPr lang="ru-RU" dirty="0"/>
              <a:t>•	игры с песком позволяют формировать и развивать познавательный интерес, способность к логическому мышлению, формировать элементарные математические представления; </a:t>
            </a:r>
          </a:p>
          <a:p>
            <a:pPr marL="0" indent="0">
              <a:buNone/>
            </a:pPr>
            <a:r>
              <a:rPr lang="ru-RU" dirty="0"/>
              <a:t>•	в игре с песком у детей формируются психические процессы: мышление, внимание, память, восприятие, речевые функции.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616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1671766427_kalix-club-p-fon-detskii-odnotonnii-krasivo-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383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Дополнительный материал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G:\КОНКУРСЫ КОНФ\песок\qr-code.gif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3005931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9600" y="4965353"/>
            <a:ext cx="3886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</a:rPr>
              <a:t>Информация для родителей</a:t>
            </a:r>
          </a:p>
        </p:txBody>
      </p:sp>
      <p:pic>
        <p:nvPicPr>
          <p:cNvPr id="1027" name="Picture 3" descr="C:\Users\user\Desktop\qr-code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971800"/>
            <a:ext cx="180975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10200" y="5011519"/>
            <a:ext cx="3152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</a:rPr>
              <a:t>Картотека игр с песком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32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357</Words>
  <Application>Microsoft Office PowerPoint</Application>
  <PresentationFormat>Экран (4:3)</PresentationFormat>
  <Paragraphs>84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Образовательный модуль «Чудо-песок»</vt:lpstr>
      <vt:lpstr>Проблемные вопросы</vt:lpstr>
      <vt:lpstr>Презентация PowerPoint</vt:lpstr>
      <vt:lpstr>Формы использования</vt:lpstr>
      <vt:lpstr>Оборудование</vt:lpstr>
      <vt:lpstr>Структура игры-занятия с песком</vt:lpstr>
      <vt:lpstr>Фрагмент плана</vt:lpstr>
      <vt:lpstr>Ожидаемые результаты от реализации образовательного модуля</vt:lpstr>
      <vt:lpstr>Дополнительный материал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 город раньше и сейчас</dc:title>
  <dc:creator>User</dc:creator>
  <cp:lastModifiedBy>user</cp:lastModifiedBy>
  <cp:revision>13</cp:revision>
  <dcterms:created xsi:type="dcterms:W3CDTF">2024-02-06T00:32:04Z</dcterms:created>
  <dcterms:modified xsi:type="dcterms:W3CDTF">2024-02-06T10:41:09Z</dcterms:modified>
</cp:coreProperties>
</file>