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7" r:id="rId4"/>
    <p:sldId id="270" r:id="rId5"/>
    <p:sldId id="271" r:id="rId6"/>
    <p:sldId id="258" r:id="rId7"/>
    <p:sldId id="259" r:id="rId8"/>
    <p:sldId id="260" r:id="rId9"/>
    <p:sldId id="261" r:id="rId10"/>
    <p:sldId id="268" r:id="rId11"/>
    <p:sldId id="269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6" autoAdjust="0"/>
    <p:restoredTop sz="94923" autoAdjust="0"/>
  </p:normalViewPr>
  <p:slideViewPr>
    <p:cSldViewPr>
      <p:cViewPr varScale="1">
        <p:scale>
          <a:sx n="70" d="100"/>
          <a:sy n="70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A91A-184E-43CF-AAB9-500580CCD50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939D-C173-48C4-81F6-AE8FA29F7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A91A-184E-43CF-AAB9-500580CCD50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939D-C173-48C4-81F6-AE8FA29F7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A91A-184E-43CF-AAB9-500580CCD50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939D-C173-48C4-81F6-AE8FA29F724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A91A-184E-43CF-AAB9-500580CCD50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939D-C173-48C4-81F6-AE8FA29F724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A91A-184E-43CF-AAB9-500580CCD50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939D-C173-48C4-81F6-AE8FA29F7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A91A-184E-43CF-AAB9-500580CCD50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939D-C173-48C4-81F6-AE8FA29F724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A91A-184E-43CF-AAB9-500580CCD50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939D-C173-48C4-81F6-AE8FA29F7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A91A-184E-43CF-AAB9-500580CCD50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939D-C173-48C4-81F6-AE8FA29F7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A91A-184E-43CF-AAB9-500580CCD50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939D-C173-48C4-81F6-AE8FA29F7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A91A-184E-43CF-AAB9-500580CCD50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939D-C173-48C4-81F6-AE8FA29F724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A91A-184E-43CF-AAB9-500580CCD50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939D-C173-48C4-81F6-AE8FA29F724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F6FA91A-184E-43CF-AAB9-500580CCD50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5E7939D-C173-48C4-81F6-AE8FA29F724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568952" cy="6264696"/>
          </a:xfrm>
        </p:spPr>
        <p:txBody>
          <a:bodyPr>
            <a:normAutofit fontScale="62500" lnSpcReduction="20000"/>
          </a:bodyPr>
          <a:lstStyle/>
          <a:p>
            <a:endParaRPr lang="ru-RU" sz="6900" dirty="0" smtClean="0"/>
          </a:p>
          <a:p>
            <a:pPr algn="ctr"/>
            <a:r>
              <a:rPr lang="ru-RU" sz="8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«Работа с родителями по опытно-экспериментальной деятельности в ДОУ»</a:t>
            </a: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МДОУ</a:t>
            </a:r>
          </a:p>
          <a:p>
            <a:pPr algn="r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«Детский сад №3 г. Пугачева</a:t>
            </a:r>
          </a:p>
          <a:p>
            <a:pPr algn="r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Саратовской области»</a:t>
            </a:r>
          </a:p>
          <a:p>
            <a:pPr algn="r"/>
            <a:r>
              <a:rPr lang="ru-RU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Семыкина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Райнольдовна</a:t>
            </a:r>
          </a:p>
          <a:p>
            <a:endParaRPr lang="ru-RU" dirty="0"/>
          </a:p>
        </p:txBody>
      </p:sp>
      <p:pic>
        <p:nvPicPr>
          <p:cNvPr id="1027" name="Picture 3" descr="C:\Users\Татьяна\Desktop\Новая папка (2)\20191128_102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3528392" cy="279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99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Татьяна\Desktop\Новая папка (2)\IMG_7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64451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Татьяна\Desktop\Новая папка (2)\IMG_77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2708920"/>
            <a:ext cx="432048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260648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117311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01201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</p:txBody>
      </p:sp>
      <p:pic>
        <p:nvPicPr>
          <p:cNvPr id="5122" name="Picture 2" descr="C:\Users\Татьяна\Desktop\Новая папка (2)\IMG-58dcf4360e433bf0372e1719b0b74df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8256" y="1628800"/>
            <a:ext cx="3979120" cy="224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атьяна\Desktop\Новая папка (2)\IMG-6cb5254c797a51a64455c8de5a106dc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739" y="3429000"/>
            <a:ext cx="3607445" cy="242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Татьяна\Desktop\Новая папка (2)\IMG-5109d91c49316e26b0375006ffda2f87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99714"/>
            <a:ext cx="3236169" cy="209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93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2760" y="44624"/>
            <a:ext cx="6563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Эксперименты дома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Татьяна\Desktop\Новая папка (2)\IMG-29a76c61eb115decd2c22d73c3c1cb3a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398"/>
            <a:ext cx="2699792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атьяна\Desktop\Новая папка (2)\IMG-6928e11a6c84aefc727aec0b54731dc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47132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Татьяна\Desktop\Новая папка (2)\IMG-5226316227490ae337c812bda2cbe6c0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392" y="1130398"/>
            <a:ext cx="342160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Татьяна\Desktop\Новая папка (2)\IMG-c0c1ec902560761d87b374a3216c9b83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47132"/>
            <a:ext cx="384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Татьяна\Desktop\Новая папка (2)\IMG-e0a27ed540407a437d15512be8842bfd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146408"/>
            <a:ext cx="2892523" cy="246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10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33265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Эксперименты дома</a:t>
            </a:r>
          </a:p>
        </p:txBody>
      </p:sp>
      <p:pic>
        <p:nvPicPr>
          <p:cNvPr id="5123" name="Picture 3" descr="C:\Users\Татьяна\Desktop\Новая папка (2)\IMG-c95bd61c05c65aed6704bfc0f7acd7d1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881" y="4141464"/>
            <a:ext cx="3617119" cy="271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Татьяна\Desktop\Новая папка (2)\IMG-d7e8f104fded6a20cc90e3df52954e13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16501"/>
            <a:ext cx="4332840" cy="324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Татьяна\Desktop\Новая папка (2)\IMG-99d935fe5a5dee6baca93b3cc7836a84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369893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7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6534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Эксперименты дома</a:t>
            </a:r>
          </a:p>
        </p:txBody>
      </p:sp>
      <p:pic>
        <p:nvPicPr>
          <p:cNvPr id="6147" name="Picture 3" descr="C:\Users\Татьяна\Desktop\Новая папка (2)\IMG-e839cd16f38ce414c381e96bf70a4f73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" y="3933056"/>
            <a:ext cx="2985120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Татьяна\Desktop\Новая папка (2)\IMG-ed77789e199095de7a1f68830ed86ee1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915816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Татьяна\Desktop\Новая папка (2)\IMG-db9f5469f97c0393b74468095ce9039a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67" y="1260095"/>
            <a:ext cx="4134618" cy="457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6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5759"/>
            <a:ext cx="903649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ü"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0" indent="-685800" algn="ctr">
              <a:buFont typeface="Wingdings" pitchFamily="2" charset="2"/>
              <a:buChar char="ü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Родители научились организовывать элементарные эксперименты</a:t>
            </a:r>
          </a:p>
          <a:p>
            <a:pPr algn="ctr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0" indent="-685800" algn="ctr">
              <a:buFont typeface="Wingdings" pitchFamily="2" charset="2"/>
              <a:buChar char="ü"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овысили уровень педагогических знаний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42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229" y="591069"/>
            <a:ext cx="87536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Татьяна\Desktop\Новая папка\20180911_164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98138"/>
            <a:ext cx="7687000" cy="43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0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70485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Цель работы с детьми:</a:t>
            </a:r>
          </a:p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Научить самостоятельно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проводить исследования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Добиваться результата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Размышлять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Отстаивать свое мнение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Обобщать результаты опытов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2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Дошкольники прирожденные исследователи!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тьяна\Desktop\Новая папка (2)\20191128_105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8" y="1883050"/>
            <a:ext cx="4359464" cy="498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Новая папка (2)\20191128_105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7" y="1883050"/>
            <a:ext cx="4608004" cy="49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5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Дошкольники прирожденные исследователи!</a:t>
            </a:r>
          </a:p>
        </p:txBody>
      </p:sp>
      <p:pic>
        <p:nvPicPr>
          <p:cNvPr id="1026" name="Picture 2" descr="C:\Users\Татьяна\Desktop\Новая папка (2)\20191204_114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" y="1916832"/>
            <a:ext cx="284309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Новая папка (2)\20191204_114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88" y="2780928"/>
            <a:ext cx="2829468" cy="377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\Desktop\Новая папка (2)\20191204_1145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322812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65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Новая папка (2)\20191204_113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6186" y="2601535"/>
            <a:ext cx="3037813" cy="425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Дошкольники прирожденные исследователи!</a:t>
            </a:r>
          </a:p>
        </p:txBody>
      </p:sp>
      <p:pic>
        <p:nvPicPr>
          <p:cNvPr id="2052" name="Picture 4" descr="C:\Users\Татьяна\Desktop\Новая папка (2)\20191204_112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809939"/>
            <a:ext cx="31703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Татьяна\Desktop\Новая папка (2)\20191204_113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1535"/>
            <a:ext cx="2915816" cy="425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10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4735" y="764703"/>
            <a:ext cx="583300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Развивается:</a:t>
            </a:r>
          </a:p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ctr"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Мелкая моторика</a:t>
            </a:r>
          </a:p>
          <a:p>
            <a:pPr marL="571500" indent="-571500" algn="ctr"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Воображение</a:t>
            </a:r>
          </a:p>
          <a:p>
            <a:pPr marL="571500" indent="-571500" algn="ctr"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Внимание и память</a:t>
            </a:r>
          </a:p>
          <a:p>
            <a:pPr marL="571500" indent="-571500" algn="ctr"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Речь</a:t>
            </a:r>
          </a:p>
          <a:p>
            <a:pPr marL="571500" indent="-571500" algn="ctr"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Мышление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Татьяна\Desktop\Новая папка (2)\20191128_1035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22" y="0"/>
            <a:ext cx="2643878" cy="352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Татьяна\Desktop\Новая папка (2)\20191128_1108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8" y="4553744"/>
            <a:ext cx="198943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Татьяна\Desktop\Новая папка (2)\20191128_1052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069" y="4437112"/>
            <a:ext cx="1733346" cy="23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2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0"/>
            <a:ext cx="871296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Цель работы с родителями: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Привлечь родителей к активному участию в педагогическом процессе через совместную с детьми экспериментальную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5100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6912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Детская познавательная литература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Татьяна\Desktop\Новая папка (2)\20191202_115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66524"/>
            <a:ext cx="2808312" cy="413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тьяна\Desktop\Новая папка (2)\20191202_115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0605"/>
            <a:ext cx="3167453" cy="422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Татьяна\Desktop\Новая папка (2)\20191202_12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07" y="3284984"/>
            <a:ext cx="235691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63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60648"/>
            <a:ext cx="6719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Татьяна\Desktop\Новая папка (2)\IMG_77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2" y="1978875"/>
            <a:ext cx="4767128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тьяна\Desktop\Новая папка (2)\IMG_7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13455"/>
            <a:ext cx="4211960" cy="242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Татьяна\Desktop\Новая папка (2)\IMG_77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44595"/>
            <a:ext cx="4211960" cy="240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7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126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Пользователь Windows</cp:lastModifiedBy>
  <cp:revision>17</cp:revision>
  <dcterms:created xsi:type="dcterms:W3CDTF">2019-12-01T05:16:15Z</dcterms:created>
  <dcterms:modified xsi:type="dcterms:W3CDTF">2019-12-10T05:58:46Z</dcterms:modified>
</cp:coreProperties>
</file>