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76" r:id="rId8"/>
    <p:sldId id="277" r:id="rId9"/>
    <p:sldId id="280" r:id="rId10"/>
    <p:sldId id="303" r:id="rId11"/>
    <p:sldId id="282" r:id="rId12"/>
    <p:sldId id="289" r:id="rId13"/>
    <p:sldId id="291" r:id="rId14"/>
    <p:sldId id="293" r:id="rId15"/>
    <p:sldId id="295" r:id="rId16"/>
    <p:sldId id="297" r:id="rId17"/>
    <p:sldId id="299" r:id="rId18"/>
    <p:sldId id="301" r:id="rId19"/>
    <p:sldId id="302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917F88-CCD6-4320-AA4B-20DF1DED91B3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7FC58D-653C-4189-8A5B-AE05EE1882E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ПРЕЗЕНТАЦИЯ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Методические рекомендации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к карточкам «Упражнения в парах» для детей старшего дошкольного возраста, способствующие физическому  развитию детей.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0621"/>
            <a:ext cx="2880320" cy="2957038"/>
          </a:xfrm>
          <a:prstGeom prst="rect">
            <a:avLst/>
          </a:prstGeom>
          <a:ln w="9525"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5220072" y="2996952"/>
            <a:ext cx="338676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1784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60648"/>
            <a:ext cx="3600400" cy="27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147814" cy="4197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7" y="3356992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024336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5"/>
            <a:ext cx="4304219" cy="297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160204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3240360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7"/>
            <a:ext cx="4104456" cy="3230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7753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58" y="116632"/>
            <a:ext cx="41284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0" y="3385877"/>
            <a:ext cx="4061828" cy="3046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85877"/>
            <a:ext cx="4061828" cy="30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39" y="116633"/>
            <a:ext cx="3348372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3096344" cy="38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88640"/>
            <a:ext cx="422447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0" y="3573016"/>
            <a:ext cx="4202206" cy="3151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493544" cy="46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4680520" cy="3510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8255" cy="34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7560840" cy="501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по данным карточкам у детей укрепились  мышцы спины и брюшного пресса, создался хороший мышечный корсет, упражнения в парах способствовали развитию такого физического качества как: ловкость, быстрота, гибкость.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Разработанные  мною карточки способствовали развитию: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двигательного опыта за счёт выполнения упражнений в парах с предметами и без;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координации движения и умения ориентироваться в пространстве;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силовых качеств;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развитию и укреплению мышц спины;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умению согласовывать свои действия с действиями товарища (партнёра);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-воспитанию у детей навыка сотрудничества и умения взаимодействовать в парах;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чувство взаимопомощи;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-уверенности в себе при выполнении упражнений.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Таким образом, применение в работе карточек повысило результативность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образовательного процесса, сформировались  ценные ориентации, направленные на сохранение и укрепление собственного здоровья.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818072" cy="410445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Движение для ребёнка </a:t>
            </a:r>
            <a:r>
              <a:rPr lang="ru-RU" sz="2400" dirty="0">
                <a:effectLst/>
              </a:rPr>
              <a:t>– это радость, здоровье, развитие, способ его существования. Дошкольник чрезвычайно активен. Любые движения дают ему возможность чувствовать себя комфортно. Однако, как показали исследования, у него есть любимые, предпочитаемые движения, и это необходимо учитывать при организации условий для самостоятельной двигательной деятельности детей.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	С этой цель я разработала карточки «Упражнения в парах». В процессе создания опиралась на разработки М.Д. Михайловой, М.Л. Козырева и Н.И. Коротковой.</a:t>
            </a:r>
            <a:br>
              <a:rPr lang="ru-RU" sz="2400" dirty="0">
                <a:effectLst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24" y="4841510"/>
            <a:ext cx="2201133" cy="20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9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81003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818072" cy="4104456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Эффективность предлагаемых карточек «Упражнения в парах» подтверждена на практике.  В карточки вошли упражнения: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- упражнения, развивающие и укрепляющие мышцы рук и плечевого пояса;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- упражнения, развивающие мышцы туловища и увеличивающие подвижность позвоночника;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- упражнения, развивающие мышцы ног.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149080"/>
            <a:ext cx="2836289" cy="28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6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818072" cy="4824536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Хочется особо выделить </a:t>
            </a:r>
            <a:r>
              <a:rPr lang="ru-RU" sz="2400" b="1" dirty="0" smtClean="0">
                <a:effectLst/>
              </a:rPr>
              <a:t>специфику</a:t>
            </a:r>
            <a:r>
              <a:rPr lang="ru-RU" sz="2400" dirty="0" smtClean="0">
                <a:effectLst/>
              </a:rPr>
              <a:t> карточек упражнений </a:t>
            </a:r>
            <a:r>
              <a:rPr lang="ru-RU" sz="2400" dirty="0">
                <a:effectLst/>
              </a:rPr>
              <a:t>в парах, которые </a:t>
            </a:r>
            <a:r>
              <a:rPr lang="ru-RU" sz="2400" dirty="0" smtClean="0">
                <a:effectLst/>
              </a:rPr>
              <a:t>заключается </a:t>
            </a:r>
            <a:r>
              <a:rPr lang="ru-RU" sz="2400" dirty="0">
                <a:effectLst/>
              </a:rPr>
              <a:t>в строгом выполнении требований: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- составлять пары с учётом роста и веса детей;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- после деления группы по парам следует дать название каждому партнёру (первый – второй, А - В);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- строго соблюдать дидактический материал, принцип «от простого к сложному»;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- задавать ритм и темп в соответствии с характером упражнений;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- постепенно </a:t>
            </a:r>
            <a:r>
              <a:rPr lang="ru-RU" sz="2400">
                <a:effectLst/>
              </a:rPr>
              <a:t>следить з</a:t>
            </a:r>
            <a:r>
              <a:rPr lang="ru-RU" sz="2400" smtClean="0">
                <a:effectLst/>
              </a:rPr>
              <a:t>а </a:t>
            </a:r>
            <a:r>
              <a:rPr lang="ru-RU" sz="2400" dirty="0">
                <a:effectLst/>
              </a:rPr>
              <a:t>нагрузкой, регулируя её количеством повторений.</a:t>
            </a:r>
            <a:br>
              <a:rPr lang="ru-RU" sz="2400" dirty="0">
                <a:effectLst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25144"/>
            <a:ext cx="228619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9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Карточки</a:t>
            </a:r>
            <a:br>
              <a:rPr lang="ru-RU" sz="4400" b="1" dirty="0" smtClean="0"/>
            </a:br>
            <a:r>
              <a:rPr lang="ru-RU" sz="4400" b="1" dirty="0" smtClean="0"/>
              <a:t>«Упражнения в парах»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 Актуальность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писание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ногофункциональность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Условия организации качественной работы с карточками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Назначение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Результативность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Основные достоинства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82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В карточки «Упражнений в парах» входят упражнения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Для рук плечевого пояса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Упражнения для туловища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Упражнения для ног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Для рук и плечевого пояса  с набивными мячами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С набивными мячами для туловища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С набивными мячами для ног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С гимнастическими палками для рук плечевого пояса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С гимнастическими палками </a:t>
            </a:r>
            <a:r>
              <a:rPr lang="ru-RU" b="1" dirty="0" smtClean="0">
                <a:solidFill>
                  <a:srgbClr val="FF0000"/>
                </a:solidFill>
              </a:rPr>
              <a:t>для ног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С гимнастическими палками </a:t>
            </a:r>
            <a:r>
              <a:rPr lang="ru-RU" b="1" dirty="0" smtClean="0">
                <a:solidFill>
                  <a:srgbClr val="FF0000"/>
                </a:solidFill>
              </a:rPr>
              <a:t>для туловища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Примерный комплекс упражнений для утренней гимнастики, физкультурных занятий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83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18072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Карточка №1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Упражнения для рук и плечевого пояса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700" b="1" dirty="0">
                <a:effectLst/>
              </a:rPr>
              <a:t>Цель:</a:t>
            </a:r>
            <a:r>
              <a:rPr lang="ru-RU" sz="2700" dirty="0">
                <a:effectLst/>
              </a:rPr>
              <a:t> развивать подвижность суставов и связок рук и плечевого пояса.</a:t>
            </a:r>
            <a:br>
              <a:rPr lang="ru-RU" sz="2700" dirty="0">
                <a:effectLst/>
              </a:rPr>
            </a:br>
            <a:r>
              <a:rPr lang="ru-RU" sz="2700" b="1" dirty="0">
                <a:effectLst/>
              </a:rPr>
              <a:t> Методические рекомендации для </a:t>
            </a:r>
            <a:r>
              <a:rPr lang="ru-RU" sz="2700" b="1" dirty="0" err="1">
                <a:effectLst/>
              </a:rPr>
              <a:t>педагов</a:t>
            </a:r>
            <a:r>
              <a:rPr lang="ru-RU" sz="2700" b="1" dirty="0">
                <a:effectLst/>
              </a:rPr>
              <a:t>:</a:t>
            </a:r>
            <a:br>
              <a:rPr lang="ru-RU" sz="2700" b="1" dirty="0">
                <a:effectLst/>
              </a:rPr>
            </a:br>
            <a:r>
              <a:rPr lang="ru-RU" sz="2700" dirty="0">
                <a:effectLst/>
              </a:rPr>
              <a:t>Упражнения для туловища – это упражнения для гибкости позвоночника, мышц спины, инструктору необходимо обратить внимание в упражнении на следующие: 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 дети должны чётко соблюдать правильное исходное положение (сидя, скрестно и т.д.);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 - положение ног должно быть зафиксировано (неподвижно);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 - при наклонах колени не сгибать.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3275288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621"/>
            <a:ext cx="2808312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2717"/>
            <a:ext cx="2952328" cy="3936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895858"/>
            <a:ext cx="3303142" cy="39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2862318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7194"/>
            <a:ext cx="280831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1"/>
            <a:ext cx="30243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194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Методические рекомендации к карточкам «Упражнения в парах» для детей старшего дошкольного возраста, способствующие физическому  развитию детей.</vt:lpstr>
      <vt:lpstr>Движение для ребёнка – это радость, здоровье, развитие, способ его существования. Дошкольник чрезвычайно активен. Любые движения дают ему возможность чувствовать себя комфортно. Однако, как показали исследования, у него есть любимые, предпочитаемые движения, и это необходимо учитывать при организации условий для самостоятельной двигательной деятельности детей.  С этой цель я разработала карточки «Упражнения в парах». В процессе создания опиралась на разработки М.Д. Михайловой, М.Л. Козырева и Н.И. Коротковой. </vt:lpstr>
      <vt:lpstr>Эффективность предлагаемых карточек «Упражнения в парах» подтверждена на практике.  В карточки вошли упражнения: - упражнения, развивающие и укрепляющие мышцы рук и плечевого пояса; - упражнения, развивающие мышцы туловища и увеличивающие подвижность позвоночника;  - упражнения, развивающие мышцы ног.</vt:lpstr>
      <vt:lpstr>Хочется особо выделить специфику карточек упражнений в парах, которые заключается в строгом выполнении требований:  - составлять пары с учётом роста и веса детей;  - после деления группы по парам следует дать название каждому партнёру (первый – второй, А - В);  - строго соблюдать дидактический материал, принцип «от простого к сложному»; - задавать ритм и темп в соответствии с характером упражнений;  - постепенно следить за нагрузкой, регулируя её количеством повторений. </vt:lpstr>
      <vt:lpstr>Карточки «Упражнения в парах»</vt:lpstr>
      <vt:lpstr>В карточки «Упражнений в парах» входят упражнения </vt:lpstr>
      <vt:lpstr>     Карточка №1 Упражнения для рук и плечевого пояса Цель: развивать подвижность суставов и связок рук и плечевого пояса.  Методические рекомендации для педагов: Упражнения для туловища – это упражнения для гибкости позвоночника, мышц спины, инструктору необходимо обратить внимание в упражнении на следующие:  - дети должны чётко соблюдать правильное исходное положение (сидя, скрестно и т.д.);  - положение ног должно быть зафиксировано (неподвижно);  - при наклонах колени не сгибать.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«Спортивные  игры и упражнения в детском саду».</dc:title>
  <dc:creator>паша</dc:creator>
  <cp:lastModifiedBy>Odmin</cp:lastModifiedBy>
  <cp:revision>39</cp:revision>
  <dcterms:created xsi:type="dcterms:W3CDTF">2019-05-04T12:47:05Z</dcterms:created>
  <dcterms:modified xsi:type="dcterms:W3CDTF">2021-06-09T08:23:05Z</dcterms:modified>
</cp:coreProperties>
</file>