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1FC659-2404-400E-9D39-41287F46102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F2D4CD-E6F6-4B6D-90FA-D18B014F8D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021288"/>
            <a:ext cx="7772400" cy="29721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32656"/>
            <a:ext cx="7772400" cy="4010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ihi.ru/pics/2021/10/15/44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0080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44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riiips.com/storage/app/media/excursion/37/1d/91/9874_14b608e4bdccc071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95"/>
            <a:ext cx="8532441" cy="6607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56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ь маршала Бирюзова увековечена в Ряза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5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46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tdata.ru/u30/photoA2F7/20950451730-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310"/>
            <a:ext cx="6840760" cy="646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16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urweek.ru/upload/medialibrary/4c4/%D0%BB%D0%B5%D1%82%D0%BD%D0%B8%D0%B9%20%D0%BA%D0%BB%D1%83%D0%B1%20%D0%B4%D0%B2%D0%BE%D1%80%D1%8F%D0%BD%D1%81%D0%BA%D0%BE%D0%B3%D0%BE%20%D1%81%D0%BE%D0%B1%D1%80%D0%B0%D0%BD%D0%B8%D1%8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1625"/>
            <a:ext cx="7200799" cy="625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01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amaratoday.ru/img-geo/pgag/park-gagarina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3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Парк морской славы</a:t>
            </a:r>
            <a:endParaRPr lang="ru-RU" dirty="0"/>
          </a:p>
        </p:txBody>
      </p:sp>
      <p:pic>
        <p:nvPicPr>
          <p:cNvPr id="5" name="Объект 4" descr="https://rv-ryazan.ru/wp-content/uploads/2021/07/1-2021-07-22T163025.77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860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progorod62.ru/userfiles/picfullsize/img-24177-15955160112875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18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62info.ru/upload/resize_cache/iblock/187/380_260_1/IMG_4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328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9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pro-dachnikov.com/uploads/posts/2021-09/1633003347_10-p-klumba-babochka-foto-1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72816"/>
            <a:ext cx="4038600" cy="401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city-yaroslavl.ru/upload/iblock/37d/37dbd972e7139ba954373612885cc196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772816"/>
            <a:ext cx="40386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7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trol-4x4.ru/wp-content/uploads/2021/12/reka-ok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" y="404664"/>
            <a:ext cx="762444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54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772400" cy="414107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9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rezentacii.org/upload/cloud/18/08/68306/images/screen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33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circus-ryazan.ru/uploads/news1/history-circus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56304" cy="6332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43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portishka.com/uploads/posts/2022-11/1667556598_62-sportishka-com-p-dostoprimechatelnosti-ryazani-pinterest-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338"/>
            <a:ext cx="8136657" cy="5442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01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dijuhpalace.ru/800/600/https/img-fotki.yandex.ru/get/5605/22264419.97/0_617e6_759bf645_X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22481" cy="622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3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tury.ru/img.php?gid=333641&amp;pid=2660786&amp;v=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14859" cy="572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25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62info.ru/upload/medialibrary/398/IMG_88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691954" cy="5982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69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ey-ms.ru/wp-content/uploads/4/8/3/483fb7ab2873232c45795c81bbb713d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53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14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dostoprimechatelnosti-rus.ru/assets/images/evropa/rossiya4/ryazan/pamyatnik-sergeyu-esenin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6314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727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</TotalTime>
  <Words>3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Парк морской славы</vt:lpstr>
      <vt:lpstr>Презентация PowerPoint</vt:lpstr>
      <vt:lpstr>Презентация PowerPoint</vt:lpstr>
      <vt:lpstr>Презентация PowerPoint</vt:lpstr>
      <vt:lpstr>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Рязань</dc:title>
  <dc:creator>Home</dc:creator>
  <cp:lastModifiedBy>Home</cp:lastModifiedBy>
  <cp:revision>5</cp:revision>
  <dcterms:created xsi:type="dcterms:W3CDTF">2023-03-15T08:20:35Z</dcterms:created>
  <dcterms:modified xsi:type="dcterms:W3CDTF">2023-03-15T08:51:49Z</dcterms:modified>
</cp:coreProperties>
</file>