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70" r:id="rId3"/>
    <p:sldId id="269" r:id="rId4"/>
    <p:sldId id="278" r:id="rId5"/>
    <p:sldId id="274" r:id="rId6"/>
    <p:sldId id="267" r:id="rId7"/>
    <p:sldId id="287" r:id="rId8"/>
    <p:sldId id="28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60"/>
  </p:normalViewPr>
  <p:slideViewPr>
    <p:cSldViewPr>
      <p:cViewPr varScale="1">
        <p:scale>
          <a:sx n="114" d="100"/>
          <a:sy n="114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B5698-0FCB-405B-86B1-7A7EDED663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3A28F2-1868-4F7B-8877-C038A8F6B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3344" y="1628800"/>
            <a:ext cx="684076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Лого-роботы «Пчёлка» - средство современного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направления развития детей дошкольного возраста в ДОО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8406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Воспитатель:</a:t>
            </a:r>
          </a:p>
          <a:p>
            <a:r>
              <a:rPr lang="ru-RU" sz="1600" b="1" dirty="0">
                <a:latin typeface="Georgia" panose="02040502050405020303" pitchFamily="18" charset="0"/>
              </a:rPr>
              <a:t> Назарова Н. 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6298346"/>
            <a:ext cx="41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Прокопьевский МО, 2024 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252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</a:rPr>
              <a:t>«Калачевская средняя общеобразовательная школа»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B06DCF6-54E2-FE9D-9534-2604E0827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2" r="12719" b="-847"/>
          <a:stretch/>
        </p:blipFill>
        <p:spPr bwMode="auto">
          <a:xfrm flipH="1">
            <a:off x="425252" y="3861048"/>
            <a:ext cx="351863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4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-315416"/>
            <a:ext cx="8136904" cy="14401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ru-RU" sz="1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2800" b="1" dirty="0">
                <a:solidFill>
                  <a:schemeClr val="tx1"/>
                </a:solidFill>
                <a:latin typeface="Georgia" panose="02040502050405020303" pitchFamily="18" charset="0"/>
              </a:rPr>
              <a:t>Лого-робот «Пчёлка»</a:t>
            </a:r>
          </a:p>
        </p:txBody>
      </p:sp>
      <p:pic>
        <p:nvPicPr>
          <p:cNvPr id="1027" name="Picture 3" descr="C:\Users\User\Downloads\Новая папка\Слайд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36266" r="48245" b="21751"/>
          <a:stretch/>
        </p:blipFill>
        <p:spPr bwMode="auto">
          <a:xfrm flipH="1">
            <a:off x="323528" y="1771942"/>
            <a:ext cx="4393057" cy="331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206084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Это программируемый напольный мини-робот.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 С помощью данного устройства дети могут с легкостью изучать простейшие элементы программирования, задавая роботу план действий и разрабатывая для него различные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39047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Педагогический потенциал 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1685755" y="980729"/>
            <a:ext cx="2010299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8698" y="980729"/>
            <a:ext cx="2085669" cy="1512168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умения работать в группе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800424" y="2689228"/>
            <a:ext cx="2588000" cy="1761935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пространственной ориентации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1117768" y="2689228"/>
            <a:ext cx="2464054" cy="1761934"/>
          </a:xfrm>
          <a:prstGeom prst="hexag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коммуникативных навыков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2483768" y="4535370"/>
            <a:ext cx="2160240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умения составлять алгоритмы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6782797" y="4535370"/>
            <a:ext cx="2105989" cy="1584175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словарного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запаса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4665782" y="4535370"/>
            <a:ext cx="2148256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умения 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считать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395536" y="4535371"/>
            <a:ext cx="2088232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предметных знаний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3723686" y="980729"/>
            <a:ext cx="2076738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логического мышления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460" r="4582" b="9346"/>
          <a:stretch/>
        </p:blipFill>
        <p:spPr>
          <a:xfrm>
            <a:off x="3688675" y="2552751"/>
            <a:ext cx="1873505" cy="183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16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6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Элементы  управления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r="19508" b="9874"/>
          <a:stretch/>
        </p:blipFill>
        <p:spPr bwMode="auto">
          <a:xfrm>
            <a:off x="870910" y="1774967"/>
            <a:ext cx="2888326" cy="328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004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Вперёд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98071" y="1513314"/>
            <a:ext cx="0" cy="12391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9441" y="4229015"/>
            <a:ext cx="3286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Назад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Вправо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915816" y="2574196"/>
            <a:ext cx="100811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15816" y="2574195"/>
            <a:ext cx="100811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838" y="22048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Влево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936078" y="2574195"/>
            <a:ext cx="74876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15816" y="4149080"/>
            <a:ext cx="1008112" cy="84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63888" y="49978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Пауза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1751" y="4815783"/>
            <a:ext cx="150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Очистка памяти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936078" y="4149080"/>
            <a:ext cx="720547" cy="7218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14061" y="4128104"/>
            <a:ext cx="164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Запуск программы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380241" y="3645024"/>
            <a:ext cx="1687703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8A67C7-34EA-6235-1F1D-8D733F7F1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21036"/>
              </p:ext>
            </p:extLst>
          </p:nvPr>
        </p:nvGraphicFramePr>
        <p:xfrm>
          <a:off x="5357931" y="676526"/>
          <a:ext cx="3727926" cy="521646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72137">
                  <a:extLst>
                    <a:ext uri="{9D8B030D-6E8A-4147-A177-3AD203B41FA5}">
                      <a16:colId xmlns:a16="http://schemas.microsoft.com/office/drawing/2014/main" val="3397751524"/>
                    </a:ext>
                  </a:extLst>
                </a:gridCol>
                <a:gridCol w="3155789">
                  <a:extLst>
                    <a:ext uri="{9D8B030D-6E8A-4147-A177-3AD203B41FA5}">
                      <a16:colId xmlns:a16="http://schemas.microsoft.com/office/drawing/2014/main" val="1717175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Вперед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7160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↓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Назад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363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←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1595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→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Поворот направо на 90°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10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II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Пауза продолжительностью</a:t>
                      </a:r>
                    </a:p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1 секунда (возможно задать паузу после выполнения одной команды перед началом другой)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98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Х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926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GO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Запустить программу (как только задан маршрут передвижения пчелы нажимаем кнопку)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600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789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Игровые поля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48" y="825224"/>
            <a:ext cx="2532703" cy="224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70" y="4366005"/>
            <a:ext cx="2552081" cy="23936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B6A01-599B-168C-1886-80007ACA1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6386" r="9816" b="3205"/>
          <a:stretch/>
        </p:blipFill>
        <p:spPr>
          <a:xfrm>
            <a:off x="103884" y="4322649"/>
            <a:ext cx="2337590" cy="239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D6C6E-5EDA-DFE0-00D2-1CF93CDCF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 b="10665"/>
          <a:stretch/>
        </p:blipFill>
        <p:spPr>
          <a:xfrm>
            <a:off x="6212482" y="4005064"/>
            <a:ext cx="2450522" cy="25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A44C06F-FC68-85F7-BA18-CFE1A06F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6341"/>
            <a:ext cx="546910" cy="4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AB658-EFF8-C186-9455-18627861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6976" r="6506" b="8472"/>
          <a:stretch/>
        </p:blipFill>
        <p:spPr>
          <a:xfrm>
            <a:off x="6372200" y="1113553"/>
            <a:ext cx="2131086" cy="213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8827A-1726-ABF7-6B00-72E922BF1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6" y="1122711"/>
            <a:ext cx="2186103" cy="221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5BDAD3-A404-D90D-F149-5EF5C2AD7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b="-1"/>
          <a:stretch/>
        </p:blipFill>
        <p:spPr>
          <a:xfrm>
            <a:off x="2267744" y="3017525"/>
            <a:ext cx="3922056" cy="131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46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BD06694-CB3E-D4C5-B277-6E3579C1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1175"/>
          <a:stretch/>
        </p:blipFill>
        <p:spPr bwMode="auto">
          <a:xfrm>
            <a:off x="1331640" y="366093"/>
            <a:ext cx="6654541" cy="642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C4963-AD97-66F8-4689-87A2D0304FFE}"/>
              </a:ext>
            </a:extLst>
          </p:cNvPr>
          <p:cNvSpPr txBox="1"/>
          <p:nvPr/>
        </p:nvSpPr>
        <p:spPr>
          <a:xfrm>
            <a:off x="4139952" y="366093"/>
            <a:ext cx="11243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627784" y="-10790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524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98457CC-7795-7DB6-4501-7E2E5EE8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1175"/>
          <a:stretch/>
        </p:blipFill>
        <p:spPr bwMode="auto">
          <a:xfrm>
            <a:off x="902834" y="332656"/>
            <a:ext cx="6755904" cy="652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39261-0571-4EB5-076B-6C9828BFE310}"/>
              </a:ext>
            </a:extLst>
          </p:cNvPr>
          <p:cNvSpPr txBox="1"/>
          <p:nvPr/>
        </p:nvSpPr>
        <p:spPr>
          <a:xfrm>
            <a:off x="3777844" y="404664"/>
            <a:ext cx="10801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  <a:ea typeface="Calibri" panose="020F0502020204030204" pitchFamily="34" charset="0"/>
              </a:rPr>
              <a:t>II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555776" y="-8033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38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 r="10933" b="16778"/>
          <a:stretch/>
        </p:blipFill>
        <p:spPr bwMode="auto">
          <a:xfrm>
            <a:off x="869325" y="332656"/>
            <a:ext cx="6701617" cy="647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55005C-7633-07B6-A9C2-ABD5974F4E7D}"/>
              </a:ext>
            </a:extLst>
          </p:cNvPr>
          <p:cNvSpPr txBox="1"/>
          <p:nvPr/>
        </p:nvSpPr>
        <p:spPr>
          <a:xfrm>
            <a:off x="3203848" y="40466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  <a:ea typeface="Calibri" panose="020F0502020204030204" pitchFamily="34" charset="0"/>
              </a:rPr>
              <a:t>III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627784" y="-6427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186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1683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12832" b="36849"/>
          <a:stretch/>
        </p:blipFill>
        <p:spPr bwMode="auto">
          <a:xfrm>
            <a:off x="24281" y="3740840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14403"/>
          <a:stretch/>
        </p:blipFill>
        <p:spPr bwMode="auto">
          <a:xfrm>
            <a:off x="4388367" y="510337"/>
            <a:ext cx="4630132" cy="276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77650B1-AD5B-48B6-4D06-36F5DAE2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/>
        </p:blipFill>
        <p:spPr bwMode="auto">
          <a:xfrm>
            <a:off x="-58132" y="560711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19E378B-B8A2-2B43-8825-BB15971B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/>
        </p:blipFill>
        <p:spPr bwMode="auto">
          <a:xfrm>
            <a:off x="4572000" y="3717032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90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1517</TotalTime>
  <Words>202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Назаров</cp:lastModifiedBy>
  <cp:revision>123</cp:revision>
  <dcterms:created xsi:type="dcterms:W3CDTF">2019-10-13T08:29:37Z</dcterms:created>
  <dcterms:modified xsi:type="dcterms:W3CDTF">2024-02-11T06:28:05Z</dcterms:modified>
</cp:coreProperties>
</file>