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57D-A1E0-49C2-AF8B-8F79BA7C2AA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1E14-354B-42CE-9EE2-698F100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55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57D-A1E0-49C2-AF8B-8F79BA7C2AA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1E14-354B-42CE-9EE2-698F100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70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57D-A1E0-49C2-AF8B-8F79BA7C2AA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1E14-354B-42CE-9EE2-698F100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485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57D-A1E0-49C2-AF8B-8F79BA7C2AA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1E14-354B-42CE-9EE2-698F100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8147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57D-A1E0-49C2-AF8B-8F79BA7C2AA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1E14-354B-42CE-9EE2-698F100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57D-A1E0-49C2-AF8B-8F79BA7C2AA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1E14-354B-42CE-9EE2-698F100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38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57D-A1E0-49C2-AF8B-8F79BA7C2AA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1E14-354B-42CE-9EE2-698F100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055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57D-A1E0-49C2-AF8B-8F79BA7C2AA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1E14-354B-42CE-9EE2-698F100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493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57D-A1E0-49C2-AF8B-8F79BA7C2AA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1E14-354B-42CE-9EE2-698F100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49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57D-A1E0-49C2-AF8B-8F79BA7C2AA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1E14-354B-42CE-9EE2-698F100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014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0D57D-A1E0-49C2-AF8B-8F79BA7C2AA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F1E14-354B-42CE-9EE2-698F100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160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0D57D-A1E0-49C2-AF8B-8F79BA7C2AAD}" type="datetimeFigureOut">
              <a:rPr lang="ru-RU" smtClean="0"/>
              <a:t>12.11.2018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F1E14-354B-42CE-9EE2-698F1009E41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4723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12" Type="http://schemas.microsoft.com/office/2007/relationships/hdphoto" Target="../media/hdphoto3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7.png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audio" Target="../media/audio1.wav"/><Relationship Id="rId7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microsoft.com/office/2007/relationships/hdphoto" Target="../media/hdphoto4.wdp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audio" Target="../media/audio2.wav"/><Relationship Id="rId7" Type="http://schemas.openxmlformats.org/officeDocument/2006/relationships/image" Target="../media/image8.png"/><Relationship Id="rId12" Type="http://schemas.openxmlformats.org/officeDocument/2006/relationships/image" Target="../media/image2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0.png"/><Relationship Id="rId5" Type="http://schemas.microsoft.com/office/2007/relationships/hdphoto" Target="../media/hdphoto5.wdp"/><Relationship Id="rId10" Type="http://schemas.openxmlformats.org/officeDocument/2006/relationships/image" Target="../media/image19.pn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microsoft.com/office/2007/relationships/hdphoto" Target="../media/hdphoto8.wdp"/><Relationship Id="rId3" Type="http://schemas.openxmlformats.org/officeDocument/2006/relationships/audio" Target="../media/audio2.wav"/><Relationship Id="rId7" Type="http://schemas.microsoft.com/office/2007/relationships/hdphoto" Target="../media/hdphoto7.wdp"/><Relationship Id="rId12" Type="http://schemas.openxmlformats.org/officeDocument/2006/relationships/image" Target="../media/image2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11" Type="http://schemas.openxmlformats.org/officeDocument/2006/relationships/image" Target="../media/image24.png"/><Relationship Id="rId5" Type="http://schemas.microsoft.com/office/2007/relationships/hdphoto" Target="../media/hdphoto6.wdp"/><Relationship Id="rId10" Type="http://schemas.openxmlformats.org/officeDocument/2006/relationships/image" Target="../media/image18.png"/><Relationship Id="rId4" Type="http://schemas.openxmlformats.org/officeDocument/2006/relationships/image" Target="../media/image22.png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лиса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941" b="100000" l="0" r="93714">
                        <a14:backgroundMark x1="43000" y1="81225" x2="46857" y2="86759"/>
                        <a14:backgroundMark x1="49857" y1="85375" x2="52143" y2="85375"/>
                        <a14:backgroundMark x1="62286" y1="83399" x2="63571" y2="82016"/>
                        <a14:backgroundMark x1="32857" y1="87154" x2="34857" y2="89723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585"/>
          <a:stretch/>
        </p:blipFill>
        <p:spPr bwMode="auto">
          <a:xfrm>
            <a:off x="4694177" y="908720"/>
            <a:ext cx="4910071" cy="5040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хвост лисы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571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628" b="17276"/>
          <a:stretch/>
        </p:blipFill>
        <p:spPr bwMode="auto">
          <a:xfrm>
            <a:off x="-108520" y="404664"/>
            <a:ext cx="2016224" cy="4104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хвост зайца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17" b="98244" l="9778" r="100000">
                        <a14:backgroundMark x1="42222" y1="94628" x2="84889" y2="97004"/>
                        <a14:backgroundMark x1="88889" y1="95764" x2="75111" y2="959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47" y="-5211960"/>
            <a:ext cx="1599457" cy="688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хвост волк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70897">
            <a:off x="1700614" y="4037590"/>
            <a:ext cx="6554657" cy="5098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хвост белк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433744">
            <a:off x="21681" y="3516239"/>
            <a:ext cx="2449838" cy="2579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267744" y="211025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Bookman Old Style" panose="02050604050505020204" pitchFamily="18" charset="0"/>
              </a:rPr>
              <a:t>«Найди чей хвост?»</a:t>
            </a:r>
            <a:endParaRPr lang="ru-RU" sz="4400" b="1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3074" name="Picture 2" descr="https://banner2.kisspng.com/20180517/jrw/kisspng-paw-dog-cat-footprint-fox-5afdb6ba2de0c7.5492126315265768261879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375" b="100000" l="9556" r="90000">
                        <a14:foregroundMark x1="42333" y1="86500" x2="41111" y2="94625"/>
                        <a14:foregroundMark x1="39889" y1="64625" x2="40556" y2="69375"/>
                        <a14:foregroundMark x1="56333" y1="49625" x2="56889" y2="60500"/>
                        <a14:foregroundMark x1="56333" y1="25625" x2="58667" y2="35875"/>
                        <a14:foregroundMark x1="40556" y1="38625" x2="41111" y2="48875"/>
                        <a14:foregroundMark x1="39889" y1="16125" x2="46556" y2="24375"/>
                        <a14:foregroundMark x1="59889" y1="2500" x2="55111" y2="11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633253">
            <a:off x="4627510" y="4815954"/>
            <a:ext cx="2896043" cy="2574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106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3 0.0162 L 0.30712 0.0791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06" y="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1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1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2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17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23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0"/>
            <a:ext cx="66452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хвост лисы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86347">
            <a:off x="1046020" y="-1283974"/>
            <a:ext cx="2017713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хвост белки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978">
            <a:off x="911225" y="1147884"/>
            <a:ext cx="2713037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хвост волка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413740">
            <a:off x="2463716" y="4284229"/>
            <a:ext cx="5743575" cy="446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заяц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628" y="770251"/>
            <a:ext cx="4750940" cy="4571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хвост зайц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509120"/>
            <a:ext cx="1917333" cy="970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redbook67.ru/img/image/35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39801">
                        <a14:foregroundMark x1="8292" y1="75244" x2="3566" y2="23127"/>
                        <a14:foregroundMark x1="8789" y1="73290" x2="9287" y2="22313"/>
                        <a14:foregroundMark x1="14013" y1="21336" x2="14925" y2="5537"/>
                        <a14:foregroundMark x1="14925" y1="19381" x2="19154" y2="9283"/>
                        <a14:foregroundMark x1="25373" y1="28827" x2="28690" y2="14821"/>
                        <a14:foregroundMark x1="23466" y1="66450" x2="34163" y2="31270"/>
                        <a14:foregroundMark x1="38557" y1="33713" x2="35738" y2="41042"/>
                        <a14:foregroundMark x1="32007" y1="55375" x2="39221" y2="41694"/>
                        <a14:foregroundMark x1="25954" y1="27524" x2="27861" y2="14495"/>
                        <a14:foregroundMark x1="14013" y1="20033" x2="12438" y2="144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5682"/>
          <a:stretch/>
        </p:blipFill>
        <p:spPr bwMode="auto">
          <a:xfrm>
            <a:off x="4339" y="5087502"/>
            <a:ext cx="1541187" cy="177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676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001 0.00278 L 0.16737 0.02708 C 0.1816 0.03264 0.20278 0.03565 0.22483 0.03565 C 0.25001 0.03565 0.27014 0.03264 0.28438 0.02708 L 0.35209 0.00278 " pathEditMode="relative" rAng="0" ptsTypes="FffFF">
                                      <p:cBhvr>
                                        <p:cTn id="24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164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волк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571" b="97429" l="9667" r="92111">
                        <a14:backgroundMark x1="28333" y1="66286" x2="28333" y2="66286"/>
                        <a14:backgroundMark x1="23333" y1="57143" x2="23333" y2="57143"/>
                        <a14:backgroundMark x1="23778" y1="66000" x2="23778" y2="66000"/>
                        <a14:backgroundMark x1="24333" y1="75571" x2="24333" y2="75571"/>
                        <a14:backgroundMark x1="22222" y1="79000" x2="22222" y2="79000"/>
                        <a14:backgroundMark x1="27000" y1="71429" x2="27000" y2="71429"/>
                        <a14:backgroundMark x1="26778" y1="61143" x2="26778" y2="61143"/>
                        <a14:backgroundMark x1="24667" y1="53143" x2="24667" y2="53143"/>
                        <a14:backgroundMark x1="29667" y1="63000" x2="29667" y2="63000"/>
                        <a14:backgroundMark x1="23778" y1="61571" x2="23778" y2="61571"/>
                        <a14:backgroundMark x1="27333" y1="57571" x2="27333" y2="57571"/>
                        <a14:backgroundMark x1="24333" y1="54857" x2="24333" y2="54857"/>
                        <a14:backgroundMark x1="30000" y1="69000" x2="30000" y2="69000"/>
                        <a14:backgroundMark x1="24444" y1="50429" x2="24444" y2="50429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255"/>
          <a:stretch/>
        </p:blipFill>
        <p:spPr bwMode="auto">
          <a:xfrm>
            <a:off x="4959926" y="620688"/>
            <a:ext cx="5410491" cy="5630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хвост волка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7286" b="85286" l="10000" r="32111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252" y="1786197"/>
            <a:ext cx="5740066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6645275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хвост лисы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796" y="744648"/>
            <a:ext cx="4292600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хвост зайца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401" y="5765711"/>
            <a:ext cx="1914525" cy="96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хвост белки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031"/>
            <a:ext cx="3121025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image.flaticon.com/icons/png/512/21/21939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49" y="4733216"/>
            <a:ext cx="1334740" cy="1334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120" y="5400586"/>
            <a:ext cx="1335087" cy="133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493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2 -0.10682 L -0.04393 -0.02127 C -0.02796 -0.00254 -0.00434 0.00856 0.02048 0.00856 C 0.04895 0.00856 0.07135 -0.00254 0.08732 -0.02127 L 0.16371 -0.10682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57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7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13" name="Picture 17" descr="https://img0.liveinternet.ru/images/attach/c/2/69/537/69537817_1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497"/>
          <a:stretch/>
        </p:blipFill>
        <p:spPr bwMode="auto">
          <a:xfrm>
            <a:off x="251520" y="1124744"/>
            <a:ext cx="4117409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хвост белки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58"/>
          <a:stretch/>
        </p:blipFill>
        <p:spPr bwMode="auto">
          <a:xfrm>
            <a:off x="5508104" y="3933056"/>
            <a:ext cx="3451071" cy="3636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5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593"/>
            <a:ext cx="66452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хвост лисы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64332">
            <a:off x="5398578" y="114486"/>
            <a:ext cx="4292600" cy="438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хвост зайца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60203">
            <a:off x="7064867" y="2844678"/>
            <a:ext cx="1914525" cy="96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хвост волка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79755">
            <a:off x="-216554" y="-4046086"/>
            <a:ext cx="8224837" cy="82613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 descr="http://piterhunt.ru/pages/literatura/formozov/inforest/InForest-10.gif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900" b="99525" l="0" r="98377">
                        <a14:foregroundMark x1="74513" y1="72209" x2="88961" y2="1900"/>
                        <a14:foregroundMark x1="80844" y1="2613" x2="81331" y2="30166"/>
                        <a14:foregroundMark x1="96591" y1="25891" x2="87987" y2="35154"/>
                        <a14:foregroundMark x1="62662" y1="59857" x2="59253" y2="96437"/>
                        <a14:foregroundMark x1="51299" y1="64846" x2="60714" y2="93587"/>
                        <a14:foregroundMark x1="54383" y1="82898" x2="57305" y2="88361"/>
                        <a14:foregroundMark x1="71104" y1="82660" x2="70455" y2="85273"/>
                        <a14:foregroundMark x1="37500" y1="61995" x2="31818" y2="90499"/>
                        <a14:foregroundMark x1="41883" y1="75059" x2="35065" y2="84086"/>
                        <a14:foregroundMark x1="31331" y1="58670" x2="29870" y2="80523"/>
                        <a14:foregroundMark x1="26786" y1="71021" x2="28896" y2="86698"/>
                        <a14:foregroundMark x1="19481" y1="72209" x2="13474" y2="13539"/>
                        <a14:foregroundMark x1="19156" y1="17102" x2="21916" y2="54394"/>
                        <a14:foregroundMark x1="28571" y1="30879" x2="25162" y2="52257"/>
                        <a14:foregroundMark x1="5844" y1="21140" x2="12500" y2="3871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4" y="4811685"/>
            <a:ext cx="2749536" cy="1879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12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35931 L -0.1257 -0.4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02" y="-21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1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1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09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9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0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8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6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379</TotalTime>
  <Words>5</Words>
  <Application>Microsoft Office PowerPoint</Application>
  <PresentationFormat>Экран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антон краюхин</dc:creator>
  <cp:lastModifiedBy>антон краюхин</cp:lastModifiedBy>
  <cp:revision>32</cp:revision>
  <dcterms:created xsi:type="dcterms:W3CDTF">2018-11-10T15:53:02Z</dcterms:created>
  <dcterms:modified xsi:type="dcterms:W3CDTF">2018-11-12T01:14:12Z</dcterms:modified>
</cp:coreProperties>
</file>