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73" r:id="rId3"/>
    <p:sldId id="274" r:id="rId4"/>
    <p:sldId id="275" r:id="rId5"/>
    <p:sldId id="271" r:id="rId6"/>
    <p:sldId id="272" r:id="rId7"/>
    <p:sldId id="276" r:id="rId8"/>
    <p:sldId id="278" r:id="rId9"/>
    <p:sldId id="281" r:id="rId10"/>
    <p:sldId id="280" r:id="rId11"/>
    <p:sldId id="27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1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FDE58-E7A7-4E31-A4E3-A70FB41A54B2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FE4DC-7B2C-4191-8CBC-84C72AC5C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057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FE4DC-7B2C-4191-8CBC-84C72AC5CA3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1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20EE-8395-46BC-B153-EF6EB2E619FA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E07-333E-4F8E-B359-5F9682880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54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20EE-8395-46BC-B153-EF6EB2E619FA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E07-333E-4F8E-B359-5F9682880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74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20EE-8395-46BC-B153-EF6EB2E619FA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E07-333E-4F8E-B359-5F9682880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34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20EE-8395-46BC-B153-EF6EB2E619FA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E07-333E-4F8E-B359-5F9682880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90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20EE-8395-46BC-B153-EF6EB2E619FA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E07-333E-4F8E-B359-5F9682880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99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20EE-8395-46BC-B153-EF6EB2E619FA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E07-333E-4F8E-B359-5F9682880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35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20EE-8395-46BC-B153-EF6EB2E619FA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E07-333E-4F8E-B359-5F9682880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78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20EE-8395-46BC-B153-EF6EB2E619FA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E07-333E-4F8E-B359-5F9682880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57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20EE-8395-46BC-B153-EF6EB2E619FA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E07-333E-4F8E-B359-5F9682880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74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20EE-8395-46BC-B153-EF6EB2E619FA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E07-333E-4F8E-B359-5F9682880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11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20EE-8395-46BC-B153-EF6EB2E619FA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E07-333E-4F8E-B359-5F9682880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76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E20EE-8395-46BC-B153-EF6EB2E619FA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12E07-333E-4F8E-B359-5F9682880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15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19134" y="112879"/>
            <a:ext cx="9428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Всероссийский конкурс практических наработок воспитателей и специалистов ДОУ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«Эффективные практики дошкольного образования»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3840" y="1049558"/>
            <a:ext cx="11618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«Наработки по эффективному применению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технологий»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конкурсной работы: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Интеграция песочной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сказкотерапии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как эффективный метод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технологий, по преодолению кризисных этапов у дошкольника».</a:t>
            </a:r>
          </a:p>
          <a:p>
            <a:r>
              <a:rPr lang="ru-RU" sz="2400" dirty="0"/>
              <a:t> 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83747" y="4658050"/>
            <a:ext cx="55011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Подготовила педагог – психолог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«Детский сад № 9» г. Владимира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Гусева Наталья Сергеевна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341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1341" y="500743"/>
            <a:ext cx="10822459" cy="575177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решения разных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задач, на песке можно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использовать разные сказки, как авторские, так и собственного сочинения.</a:t>
            </a:r>
          </a:p>
          <a:p>
            <a:endParaRPr lang="ru-RU" dirty="0"/>
          </a:p>
        </p:txBody>
      </p:sp>
      <p:pic>
        <p:nvPicPr>
          <p:cNvPr id="4" name="Picture 2" descr="https://static.my-shop.ru/product/3/280/279798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21421773">
            <a:off x="3520487" y="2632639"/>
            <a:ext cx="2735199" cy="3907427"/>
          </a:xfrm>
          <a:prstGeom prst="rect">
            <a:avLst/>
          </a:prstGeom>
          <a:noFill/>
          <a:effectLst>
            <a:softEdge rad="88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Корнелия Спилман - Когда я злюсь. Полезные сказки. ФГОС обложка книги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62"/>
          <a:stretch/>
        </p:blipFill>
        <p:spPr bwMode="auto">
          <a:xfrm rot="385730">
            <a:off x="6442176" y="1564465"/>
            <a:ext cx="2876760" cy="3739790"/>
          </a:xfrm>
          <a:prstGeom prst="rect">
            <a:avLst/>
          </a:prstGeom>
          <a:noFill/>
          <a:effectLst>
            <a:softEdge rad="1143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Хухлаев, Хухлаева - Что мне волноваться? Терапевтические сказки обложка книг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4786">
            <a:off x="9321347" y="2910159"/>
            <a:ext cx="2699740" cy="3988253"/>
          </a:xfrm>
          <a:prstGeom prst="rect">
            <a:avLst/>
          </a:prstGeom>
          <a:noFill/>
          <a:effectLst>
            <a:softEdge rad="190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Корнелия Спилман - Когда я боюсь. Полезные сказки. ФГОС обложка книги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01"/>
          <a:stretch/>
        </p:blipFill>
        <p:spPr bwMode="auto">
          <a:xfrm rot="178426">
            <a:off x="352497" y="1613799"/>
            <a:ext cx="2943606" cy="3962400"/>
          </a:xfrm>
          <a:prstGeom prst="rect">
            <a:avLst/>
          </a:prstGeom>
          <a:noFill/>
          <a:effectLst>
            <a:softEdge rad="203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977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784" y="877330"/>
            <a:ext cx="11407515" cy="4774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Самая лучшая игрушка для детей — </a:t>
            </a:r>
            <a:endParaRPr lang="ru-RU" sz="44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кучка п</a:t>
            </a:r>
            <a:r>
              <a:rPr lang="ru-RU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еска!»</a:t>
            </a:r>
          </a:p>
          <a:p>
            <a:pPr marL="0" indent="0">
              <a:buNone/>
            </a:pPr>
            <a:endParaRPr lang="ru-RU" sz="44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4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Д. Ушинский</a:t>
            </a:r>
            <a:endParaRPr lang="ru-RU" sz="4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84" y="2074127"/>
            <a:ext cx="5781084" cy="4559020"/>
          </a:xfrm>
          <a:prstGeom prst="rect">
            <a:avLst/>
          </a:prstGeom>
          <a:effectLst>
            <a:softEdge rad="190500"/>
          </a:effectLst>
        </p:spPr>
      </p:pic>
    </p:spTree>
    <p:extLst>
      <p:ext uri="{BB962C8B-B14F-4D97-AF65-F5344CB8AC3E}">
        <p14:creationId xmlns:p14="http://schemas.microsoft.com/office/powerpoint/2010/main" val="144877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2546" y="434714"/>
            <a:ext cx="86303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доровье </a:t>
            </a:r>
            <a:r>
              <a:rPr 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endParaRPr lang="ru-RU" sz="4000" b="1" i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состояние полного физического, психического и социального благополучия, а не просто отсутствие болезней или физических дефектов». </a:t>
            </a:r>
            <a:endParaRPr lang="ru-RU" sz="4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42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7356" y="434714"/>
            <a:ext cx="9456234" cy="6423285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Здоровьесберегающая</a:t>
            </a:r>
            <a:r>
              <a:rPr lang="ru-RU" sz="40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 </a:t>
            </a:r>
            <a:r>
              <a:rPr 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endParaRPr lang="ru-RU" sz="40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мер, включающая взаимосвязь и взаимодействие всех факторов образовательной среды, направленных на сохранение здоровья ребёнка на всех этапах его </a:t>
            </a:r>
            <a:endParaRPr lang="ru-RU" sz="40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развития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2051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1756" y="365125"/>
            <a:ext cx="7917366" cy="1325563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  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6498" y="1825625"/>
            <a:ext cx="84526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.Технологии </a:t>
            </a:r>
            <a:r>
              <a:rPr lang="ru-RU" sz="3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сохранения и стимулирования </a:t>
            </a:r>
            <a:r>
              <a:rPr lang="ru-RU" sz="3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здоровья. </a:t>
            </a:r>
            <a:br>
              <a:rPr lang="ru-RU" sz="3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3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r>
              <a:rPr lang="ru-RU" sz="3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здоровому образу </a:t>
            </a:r>
            <a:r>
              <a:rPr lang="ru-RU" sz="3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жизни.</a:t>
            </a:r>
          </a:p>
          <a:p>
            <a:pPr marL="0" indent="0">
              <a:buNone/>
            </a:pPr>
            <a:endParaRPr lang="ru-RU" sz="36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Коррекционные </a:t>
            </a:r>
            <a:r>
              <a:rPr lang="ru-RU" sz="3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  <a:r>
              <a:rPr lang="ru-RU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95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4465" y="890881"/>
            <a:ext cx="9378777" cy="4465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сегодняшний день развитие ребенка  идет в рамках насыщенной социально- информационной среды, а это значит, что информационная среда зачастую бывает заместителем полноценного общения ребенка с родителями. 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Дошкольник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в состоянии правильно систематизировать обильный информационный поток, а дети в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дошкольном возрасте особенно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подвержены развитию повышенной тревожности, страхов, эмоциональной нестабильности. 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83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898" y="1025611"/>
            <a:ext cx="942820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силу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возраста дошкольники 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всегда могут словами в полной мере выразить свои переживания, эмоции, страхи, тревоги. 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преодолении этих трудностей  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большим помощником выступает  песочница, как прекрасный инструмент, который позволяет дополнительно реализовать потаенные возможности ребенка. 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158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725" y="1289153"/>
            <a:ext cx="10934075" cy="4887809"/>
          </a:xfrm>
        </p:spPr>
        <p:txBody>
          <a:bodyPr/>
          <a:lstStyle/>
          <a:p>
            <a:pPr marL="0" indent="0">
              <a:buNone/>
            </a:pPr>
            <a:r>
              <a:rPr 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эффективных приемов работы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песке является использование </a:t>
            </a:r>
            <a:r>
              <a:rPr lang="ru-RU" sz="4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сказкотерапии</a:t>
            </a:r>
            <a:endParaRPr lang="ru-RU" sz="40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Сказкотерапия</a:t>
            </a:r>
            <a:r>
              <a:rPr lang="ru-RU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направление практической психологии, которое позволяет формировать характер ребёнка, используя для этого ресурсы сказки. </a:t>
            </a:r>
          </a:p>
        </p:txBody>
      </p:sp>
    </p:spTree>
    <p:extLst>
      <p:ext uri="{BB962C8B-B14F-4D97-AF65-F5344CB8AC3E}">
        <p14:creationId xmlns:p14="http://schemas.microsoft.com/office/powerpoint/2010/main" val="214857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4341"/>
            <a:ext cx="10515600" cy="51726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сказкотерапии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пространство песка</a:t>
            </a:r>
            <a:r>
              <a:rPr lang="ru-RU" sz="3200" dirty="0">
                <a:solidFill>
                  <a:srgbClr val="002060"/>
                </a:solidFill>
              </a:rPr>
              <a:t/>
            </a: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пособствует гармонизации 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психоэмоционального состояния ребенка, сближению с значимым взрослым, а </a:t>
            </a:r>
            <a:r>
              <a:rPr 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 </a:t>
            </a:r>
            <a:r>
              <a:rPr 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влияет 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мелкой моторики, </a:t>
            </a:r>
            <a:r>
              <a:rPr lang="ru-RU" sz="32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сенсорики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речи, мышления, интеллекта, воображения.</a:t>
            </a:r>
          </a:p>
          <a:p>
            <a:endParaRPr lang="ru-RU" dirty="0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903" y="4651694"/>
            <a:ext cx="2468138" cy="2374348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546100"/>
          </a:effectLst>
        </p:spPr>
      </p:pic>
    </p:spTree>
    <p:extLst>
      <p:ext uri="{BB962C8B-B14F-4D97-AF65-F5344CB8AC3E}">
        <p14:creationId xmlns:p14="http://schemas.microsoft.com/office/powerpoint/2010/main" val="359873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8057" y="566057"/>
            <a:ext cx="9339943" cy="5697992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играх с песком ребенок неосознанно учится понимать себя, положительно принимать себя. Песок способен «заземлять» негативную энергию и эмоции ребенка.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проживание и проигрывание этих эмоций внутри терапевтической сказки, будет способствовать решению трудностей возникших в жизни ребенка.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317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300</Words>
  <Application>Microsoft Office PowerPoint</Application>
  <PresentationFormat>Произвольный</PresentationFormat>
  <Paragraphs>44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Виды здоровьесберегающих технологий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дом</cp:lastModifiedBy>
  <cp:revision>56</cp:revision>
  <dcterms:created xsi:type="dcterms:W3CDTF">2021-01-27T06:21:28Z</dcterms:created>
  <dcterms:modified xsi:type="dcterms:W3CDTF">2022-03-29T19:58:50Z</dcterms:modified>
</cp:coreProperties>
</file>