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5" r:id="rId3"/>
    <p:sldId id="264" r:id="rId4"/>
    <p:sldId id="266" r:id="rId5"/>
    <p:sldId id="267" r:id="rId6"/>
    <p:sldId id="268" r:id="rId7"/>
    <p:sldId id="257" r:id="rId8"/>
    <p:sldId id="258" r:id="rId9"/>
    <p:sldId id="259" r:id="rId10"/>
    <p:sldId id="269" r:id="rId11"/>
    <p:sldId id="271" r:id="rId12"/>
    <p:sldId id="262" r:id="rId13"/>
    <p:sldId id="270" r:id="rId14"/>
    <p:sldId id="260" r:id="rId15"/>
    <p:sldId id="261" r:id="rId16"/>
    <p:sldId id="263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6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681EEB33-4424-4C02-BE05-9E9BD3E2C102}" type="datetimeFigureOut">
              <a:rPr lang="ru-RU" smtClean="0"/>
              <a:t>18.03.2022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DF49BEC-AB97-4309-A118-3F0C5EDC6D70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EEB33-4424-4C02-BE05-9E9BD3E2C102}" type="datetimeFigureOut">
              <a:rPr lang="ru-RU" smtClean="0"/>
              <a:t>18.03.2022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49BEC-AB97-4309-A118-3F0C5EDC6D7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EEB33-4424-4C02-BE05-9E9BD3E2C102}" type="datetimeFigureOut">
              <a:rPr lang="ru-RU" smtClean="0"/>
              <a:t>18.03.2022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49BEC-AB97-4309-A118-3F0C5EDC6D7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EEB33-4424-4C02-BE05-9E9BD3E2C102}" type="datetimeFigureOut">
              <a:rPr lang="ru-RU" smtClean="0"/>
              <a:t>18.03.2022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49BEC-AB97-4309-A118-3F0C5EDC6D7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EEB33-4424-4C02-BE05-9E9BD3E2C102}" type="datetimeFigureOut">
              <a:rPr lang="ru-RU" smtClean="0"/>
              <a:t>18.03.2022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49BEC-AB97-4309-A118-3F0C5EDC6D7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EEB33-4424-4C02-BE05-9E9BD3E2C102}" type="datetimeFigureOut">
              <a:rPr lang="ru-RU" smtClean="0"/>
              <a:t>18.03.2022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49BEC-AB97-4309-A118-3F0C5EDC6D7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EEB33-4424-4C02-BE05-9E9BD3E2C102}" type="datetimeFigureOut">
              <a:rPr lang="ru-RU" smtClean="0"/>
              <a:t>18.03.2022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49BEC-AB97-4309-A118-3F0C5EDC6D7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EEB33-4424-4C02-BE05-9E9BD3E2C102}" type="datetimeFigureOut">
              <a:rPr lang="ru-RU" smtClean="0"/>
              <a:t>18.03.2022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49BEC-AB97-4309-A118-3F0C5EDC6D7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EEB33-4424-4C02-BE05-9E9BD3E2C102}" type="datetimeFigureOut">
              <a:rPr lang="ru-RU" smtClean="0"/>
              <a:t>18.03.2022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49BEC-AB97-4309-A118-3F0C5EDC6D7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EEB33-4424-4C02-BE05-9E9BD3E2C102}" type="datetimeFigureOut">
              <a:rPr lang="ru-RU" smtClean="0"/>
              <a:t>18.03.2022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49BEC-AB97-4309-A118-3F0C5EDC6D70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EEB33-4424-4C02-BE05-9E9BD3E2C102}" type="datetimeFigureOut">
              <a:rPr lang="ru-RU" smtClean="0"/>
              <a:t>18.03.2022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49BEC-AB97-4309-A118-3F0C5EDC6D7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681EEB33-4424-4C02-BE05-9E9BD3E2C102}" type="datetimeFigureOut">
              <a:rPr lang="ru-RU" smtClean="0"/>
              <a:t>18.03.2022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4DF49BEC-AB97-4309-A118-3F0C5EDC6D7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348880"/>
            <a:ext cx="8064896" cy="2160240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Сюжетно-ролевая игра «МАГАЗИН СКАЗОК»</a:t>
            </a:r>
            <a:endParaRPr lang="ru-RU" sz="4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0" y="4797152"/>
            <a:ext cx="3672408" cy="1260629"/>
          </a:xfrm>
        </p:spPr>
        <p:txBody>
          <a:bodyPr>
            <a:norm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оспитатель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Титова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Светлана Валерьевна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МБДОУ «Центр развития ребенка- детский сад №3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61" t="4094" r="11403" b="24107"/>
          <a:stretch/>
        </p:blipFill>
        <p:spPr bwMode="auto">
          <a:xfrm>
            <a:off x="4572000" y="-33735"/>
            <a:ext cx="3672408" cy="3101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462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04664"/>
            <a:ext cx="8280920" cy="6120680"/>
          </a:xfrm>
        </p:spPr>
        <p:txBody>
          <a:bodyPr>
            <a:normAutofit fontScale="55000" lnSpcReduction="20000"/>
          </a:bodyPr>
          <a:lstStyle/>
          <a:p>
            <a:pPr marL="68580" indent="0">
              <a:buNone/>
            </a:pPr>
            <a:r>
              <a:rPr lang="ru-RU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Ход игры:</a:t>
            </a:r>
          </a:p>
          <a:p>
            <a:pPr marL="6858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- Ребята,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сегодня около группы нашла посылку, хотите узнать что  в ней? (в коробке лежит сверху конверт с загадкой).</a:t>
            </a:r>
          </a:p>
          <a:p>
            <a:pPr marL="6858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Как вы думаете куда мы сегодня отправимся? (в магазин). </a:t>
            </a:r>
          </a:p>
          <a:p>
            <a:pPr marL="6858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А какие магазины вы знаете?</a:t>
            </a:r>
          </a:p>
          <a:p>
            <a:pPr marL="6858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Интересно, а мы в какой магазин пойдем? Может нам поможет наша посылка? (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коробочке предметы из сказок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- «Магазин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сказок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 Что отправляемся?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кидает мячик по кругу и задает вопросы детям.</a:t>
            </a:r>
          </a:p>
          <a:p>
            <a:pPr marL="6858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Кто работает в магазине? (продавец, консультант, кассир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Как называют людей, которые приходят в магазин за покупками? (покупатели)</a:t>
            </a:r>
          </a:p>
          <a:p>
            <a:pPr marL="6858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На чем можно добраться в магазин? (такси, автобус, пешком)</a:t>
            </a:r>
          </a:p>
          <a:p>
            <a:pPr marL="6858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Что нужно для того, чтобы совершить покупку?  (деньги, карты)</a:t>
            </a:r>
          </a:p>
          <a:p>
            <a:pPr marL="6858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распределяют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роли, с помощью технологических карт</a:t>
            </a:r>
          </a:p>
          <a:p>
            <a:pPr marL="6858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Воспитатель: -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нашем магазине можно купить раскраску, книгу,  сказку-театр и обыграть ее или сочинить сказку самостоятельно. Определиться с выбором вам помогут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продавцы-консультанты..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Проигрывание сюжетно – ролевой игры</a:t>
            </a:r>
          </a:p>
          <a:p>
            <a:pPr marL="6858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6858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Наша поход в магазин окончен. Пора возвращаться обратно. </a:t>
            </a:r>
          </a:p>
          <a:p>
            <a:pPr marL="6858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Вам понравился наш поход в магазин?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Почему? (ответы детей).</a:t>
            </a:r>
          </a:p>
          <a:p>
            <a:pPr marL="6858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 какой сказке вы расскажите дома? </a:t>
            </a:r>
          </a:p>
          <a:p>
            <a:pPr marL="6858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У кого возникли трудности с выбором товара?</a:t>
            </a:r>
          </a:p>
          <a:p>
            <a:pPr marL="6858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Кто вам помог определиться?</a:t>
            </a:r>
          </a:p>
          <a:p>
            <a:pPr marL="6858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Какие сказки обыгрывали?</a:t>
            </a:r>
          </a:p>
          <a:p>
            <a:pPr marL="6858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В магазине все соблюдали правила поведения или возникали конфликтные ситуации, как вы их решили?</a:t>
            </a:r>
          </a:p>
          <a:p>
            <a:pPr marL="6858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 наблюдала за вами во время игры, вы  правильно выполнили свои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роли, вежливо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обращались с просьбами друг к другу. Вы постарались, помогли сказочным героям, учились тратить деньги в магазине. Мне хочется, чтоб вы были более бережливы, не выпрашивали в магазине, берегли свои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вещи и игрушки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76939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04664"/>
            <a:ext cx="8280920" cy="6120680"/>
          </a:xfrm>
        </p:spPr>
        <p:txBody>
          <a:bodyPr>
            <a:normAutofit fontScale="92500"/>
          </a:bodyPr>
          <a:lstStyle/>
          <a:p>
            <a:pPr marL="68580" indent="0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42913"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Инструкция для воспитателя</a:t>
            </a:r>
          </a:p>
          <a:p>
            <a:pPr marL="0" indent="442913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42913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должен по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минимуму вмешиваться в ход игры,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быть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детей партнером и помощником. Свои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высказывания и инструкцию к дидактическим играм строить  доступно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понимания детей,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побуждать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 к проявлению инициативы и самостоятельности,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поощрять индивидуальные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достижения детей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42913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предотвращения утомляемости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перенасыщенности каким-то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одним видом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 воспитатель должен следить за постоянной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смены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 (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приехать в магазин, купить товар,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рассчитаться,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обыграть дидактическую игру)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позволили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динамично переключались от покупки в магазине на обыгрывание сказки или раскрашивание. При выполнении дидактических игр, я оказывала помощь детям -  задавала наводящие вопросы,  использовала подсказки. </a:t>
            </a:r>
          </a:p>
          <a:p>
            <a:pPr marL="6858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34899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620688"/>
            <a:ext cx="7344934" cy="864096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Технологические карты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996" y="1460875"/>
            <a:ext cx="8366007" cy="5158654"/>
          </a:xfrm>
        </p:spPr>
      </p:pic>
    </p:spTree>
    <p:extLst>
      <p:ext uri="{BB962C8B-B14F-4D97-AF65-F5344CB8AC3E}">
        <p14:creationId xmlns:p14="http://schemas.microsoft.com/office/powerpoint/2010/main" val="1046538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16632"/>
            <a:ext cx="7344934" cy="864096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Технологические карты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980728"/>
            <a:ext cx="7704856" cy="531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0499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60113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Ход игры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32656"/>
            <a:ext cx="2631281" cy="350837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692696"/>
            <a:ext cx="2859782" cy="381304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52" r="13333"/>
          <a:stretch/>
        </p:blipFill>
        <p:spPr>
          <a:xfrm>
            <a:off x="323528" y="3377022"/>
            <a:ext cx="4355976" cy="3198444"/>
          </a:xfrm>
          <a:prstGeom prst="rect">
            <a:avLst/>
          </a:prstGeom>
        </p:spPr>
      </p:pic>
      <p:pic>
        <p:nvPicPr>
          <p:cNvPr id="3074" name="Picture 2" descr="D:\ДОКУМЕНТЫ\сюжетная игра магазин\фото\предварительная работа\IMG_20191128_172529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92" t="7925" r="17397" b="15227"/>
          <a:stretch/>
        </p:blipFill>
        <p:spPr bwMode="auto">
          <a:xfrm>
            <a:off x="5076056" y="4077072"/>
            <a:ext cx="3229953" cy="2498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4828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116633"/>
            <a:ext cx="4536504" cy="3402378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76" t="14747" r="7121"/>
          <a:stretch/>
        </p:blipFill>
        <p:spPr>
          <a:xfrm>
            <a:off x="5148064" y="3573016"/>
            <a:ext cx="3684953" cy="312887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9089" y="404664"/>
            <a:ext cx="3923928" cy="294294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31" b="10505"/>
          <a:stretch/>
        </p:blipFill>
        <p:spPr>
          <a:xfrm>
            <a:off x="3092" y="3017065"/>
            <a:ext cx="2262537" cy="384093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19" b="12525"/>
          <a:stretch/>
        </p:blipFill>
        <p:spPr>
          <a:xfrm>
            <a:off x="2440447" y="3035820"/>
            <a:ext cx="2275570" cy="3822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953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692696"/>
            <a:ext cx="7024744" cy="79208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Дидактические игры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00808"/>
            <a:ext cx="4392488" cy="3294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426571"/>
            <a:ext cx="4535487" cy="3408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3431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692696"/>
            <a:ext cx="8136904" cy="3508977"/>
          </a:xfrm>
        </p:spPr>
        <p:txBody>
          <a:bodyPr>
            <a:noAutofit/>
          </a:bodyPr>
          <a:lstStyle/>
          <a:p>
            <a:pPr marL="68263" indent="465138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настоящее время финансовый аспект является одним из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ведущих аспектов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жизнедеятельности человека, он затрагивает практически все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сферы общественной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частной жизни. Каждый человек на протяжении всей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своей жизни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вынужден решать финансовые вопросы, принимать решения в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 формирования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личных доходов и осуществления личных расходов.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Финансовая грамотность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XXI веке представляет собой важнейшую компетенцию,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которая так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же жизненно важна для каждого современного человека, как и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писать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читать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68263" indent="465138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Применительно к дошкольнику, находящемуся на начальном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этапе жизненного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цикла, закладываемые способности управления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финансами являются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ничем иным, как способностями,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непосредственно влияющими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его будущее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материальное благополучие. 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263" indent="465138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 ФГОС ДО главной целью и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результатом образования является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личности. Формирование финансовой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грамотности приближает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дошкольника к реальной жизни, пробуждает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экономическое мышление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позволяет приобрести качества, присущие настоящей личности.</a:t>
            </a:r>
          </a:p>
          <a:p>
            <a:pPr marL="68263" indent="465138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дошкольном возрасте закладываются не только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предпосылки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финансовой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грамотности, но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стимулы к познанию и образованию на протяжении всей жизни.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Поэтому занятия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формированию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финансовой грамотности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необходимы не только школьникам и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студентам, но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дошкольникам.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72217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764704"/>
            <a:ext cx="7992888" cy="5688632"/>
          </a:xfrm>
        </p:spPr>
        <p:txBody>
          <a:bodyPr>
            <a:normAutofit/>
          </a:bodyPr>
          <a:lstStyle/>
          <a:p>
            <a:pPr marL="68263" indent="37465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Сюжетно –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ролевая игра «Магазин сказок» позволяет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полезные привычки в сфере финансов. Начиная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дошкольного возраста, данная игра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поможет избежать детям многих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ошибок по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мере взросления и приобретения финансовой самостоятельности, а также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заложит основу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финансовой безопасности 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благополучия.</a:t>
            </a:r>
          </a:p>
          <a:p>
            <a:pPr marL="68263" indent="37465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Проигрывая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различные жизненные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ситуации в данной игре, дети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учатся идти на компромисс,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избегать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конфликтных ситуаций, поддерживать дружелюбную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атмосферу. </a:t>
            </a:r>
          </a:p>
          <a:p>
            <a:pPr marL="68263" indent="37465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Сюжетно – ролевая игра помогает в игровой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закрепить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финансовые термины (покупка, доход, расход, цена, чек, банковская,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скидочная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карта) 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нравственные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понятия – бережливость, честность, экономность,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щедрость.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40361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83568" y="836712"/>
            <a:ext cx="7920880" cy="42334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совершенствовать и расширять игровые замыслы и умения детей в сюжетно – ролевой игре «Магазин».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Образовательные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задачи: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Закреплять финансовые термины (покупка, доход, расход, цена, чек, банковская,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скидочная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карта);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Продолжать расширять представления о разных профессиях;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Способствовать правильному поведению в реальных жизненных ситуациях (покупка товара, распределение бюджета);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Закреплять умение детей изготавливать кошелек способом Оригами по технологической карте;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Закреплять знания сказок.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22633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83568" y="836712"/>
            <a:ext cx="7920880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Развивающие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задачи: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Формировать умение правильно распределять свой бюджет.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Продолжать формировать нравственные понятия – бережливость, честность, экономность, щедрость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Продолжать развивать творческие способности детей, создавая  условия для  самовыражения и  возникновения новых игровых ситуаций, при обыгрывании и создании сказок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Продолжать формировать умение согласовывать свои действия с действиями партнеров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ru-RU" sz="1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Воспитательные задачи: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Воспитывать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самостоятельность и ответственность при решении конфликтных ситуаций, возникающих в ходе игры;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Воспитывать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бережное отношение к товарам, приобретенным в «Магазине» (книги, театры, раскраски и т.д.) в ходе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игры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0680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2197868"/>
              </p:ext>
            </p:extLst>
          </p:nvPr>
        </p:nvGraphicFramePr>
        <p:xfrm>
          <a:off x="27162" y="0"/>
          <a:ext cx="9116837" cy="68579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21103">
                  <a:extLst>
                    <a:ext uri="{9D8B030D-6E8A-4147-A177-3AD203B41FA5}">
                      <a16:colId xmlns:a16="http://schemas.microsoft.com/office/drawing/2014/main" val="2302887214"/>
                    </a:ext>
                  </a:extLst>
                </a:gridCol>
                <a:gridCol w="2369206">
                  <a:extLst>
                    <a:ext uri="{9D8B030D-6E8A-4147-A177-3AD203B41FA5}">
                      <a16:colId xmlns:a16="http://schemas.microsoft.com/office/drawing/2014/main" val="2065190342"/>
                    </a:ext>
                  </a:extLst>
                </a:gridCol>
                <a:gridCol w="2153823">
                  <a:extLst>
                    <a:ext uri="{9D8B030D-6E8A-4147-A177-3AD203B41FA5}">
                      <a16:colId xmlns:a16="http://schemas.microsoft.com/office/drawing/2014/main" val="3692363812"/>
                    </a:ext>
                  </a:extLst>
                </a:gridCol>
                <a:gridCol w="2072705">
                  <a:extLst>
                    <a:ext uri="{9D8B030D-6E8A-4147-A177-3AD203B41FA5}">
                      <a16:colId xmlns:a16="http://schemas.microsoft.com/office/drawing/2014/main" val="1335426341"/>
                    </a:ext>
                  </a:extLst>
                </a:gridCol>
              </a:tblGrid>
              <a:tr h="4286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Обогащение содержания сюжетно-ролевой игры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212" marR="142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Атрибуты к сюжетно-ролевой игре (РППС)</a:t>
                      </a:r>
                    </a:p>
                  </a:txBody>
                  <a:tcPr marL="14212" marR="14212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Роли-игровые действия</a:t>
                      </a:r>
                    </a:p>
                  </a:txBody>
                  <a:tcPr marL="14212" marR="14212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Игровые темы</a:t>
                      </a:r>
                    </a:p>
                  </a:txBody>
                  <a:tcPr marL="14212" marR="14212" marT="0" marB="0"/>
                </a:tc>
                <a:extLst>
                  <a:ext uri="{0D108BD9-81ED-4DB2-BD59-A6C34878D82A}">
                    <a16:rowId xmlns:a16="http://schemas.microsoft.com/office/drawing/2014/main" val="4198723651"/>
                  </a:ext>
                </a:extLst>
              </a:tr>
              <a:tr h="64293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Рассматривание кейс - иллюстраций с различными ситуациями в магазине.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Обыгрывание действий продавца, кассира, покупателя, продавца - консультанта, оформителя сказок, используя технологические карты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Чтение и обыгрывание сказок: «Три поросенка», «</a:t>
                      </a:r>
                      <a:r>
                        <a:rPr lang="ru-RU" sz="12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Федорино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горе», «Крошечка –</a:t>
                      </a:r>
                      <a:r>
                        <a:rPr lang="ru-RU" sz="12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Хаврошечка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», «Муха –Цокотуха», «Петушок и бобовое зернышко», «Как коза избушку построила», «Как старик корову продавал», «Два плуга», «Мужик и медведь», «Муравьи и старый горшочек»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Использование в игровых ситуациях театров разных видов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Д/И «Назови магазин»; «Веер сказок», «Из какой сказки предмет», «Составь сказку по картинкам», «Собери из частей», «Помоги герою найти свою сказку»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Беседа «Поведение в общественных местах».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Подготовка игрового пространства (маркеры игрового пространства, атрибуты к игре).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Изготовление кошелька способом «Оригами» по технологической 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карте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212" marR="142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Кассовый аппарат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Корзины для покупателей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Сумочки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Кошельки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Деньги (из бумаги)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Чеки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Ценники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Отличительные элементы для сотрудников (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бейджики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галстуки, шапочки)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Товары магазина (книжки-раскраски; художественная литература; дидактические игры по сюжетам сказок; кукольный, перчаточный, настольный театры; «Сочини и нарисуй сказку сам»; отдельные  персонажи сказок для сочинительства; альбомы, фломастеры, восковые мелки)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технологические карты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мнемотаблицы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«Картинный план сказки»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212" marR="142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Водитель – управляет автомобилем, автобусом, доставляет покупателей в магазин и увозит их обратно;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Кассир – обслуживает покупателя, берет деньги, выдает сдачу, чек, товар;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продавец-консультант – помогает покупателю выбрать товар, рассказывает о его функциях; классифицирует  товар на полках (театры, книги, раскраски, канцелярия, сказочные персонажи..)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покупатель – покупает  нужный товар, оплачивает его в магазине, складывает покупки в сумку. Соблюдает правила поведения в общественных местах;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охранник – следит за порядком в магазине, рекомендует покупателям вставать в очередь на кассу и к продавцам-консультантам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212" marR="142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магазин «Книги»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«Юный оформитель»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«Супермаркет»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«В театре»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«Сказочный переполох – сказки перепутались»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«Опиши героя»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«Маски»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«Гараж»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212" marR="14212" marT="0" marB="0"/>
                </a:tc>
                <a:extLst>
                  <a:ext uri="{0D108BD9-81ED-4DB2-BD59-A6C34878D82A}">
                    <a16:rowId xmlns:a16="http://schemas.microsoft.com/office/drawing/2014/main" val="8853975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27018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692696"/>
            <a:ext cx="7024744" cy="50405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Маркеры игрового пространства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38"/>
          <a:stretch/>
        </p:blipFill>
        <p:spPr>
          <a:xfrm>
            <a:off x="539552" y="1196752"/>
            <a:ext cx="7920880" cy="5611660"/>
          </a:xfrm>
        </p:spPr>
      </p:pic>
    </p:spTree>
    <p:extLst>
      <p:ext uri="{BB962C8B-B14F-4D97-AF65-F5344CB8AC3E}">
        <p14:creationId xmlns:p14="http://schemas.microsoft.com/office/powerpoint/2010/main" val="373856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92696"/>
            <a:ext cx="4677833" cy="350837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988839"/>
            <a:ext cx="3528392" cy="4704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183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32656"/>
            <a:ext cx="2631281" cy="350837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692696"/>
            <a:ext cx="4067944" cy="305095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573016"/>
            <a:ext cx="4032448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774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169</TotalTime>
  <Words>1058</Words>
  <Application>Microsoft Office PowerPoint</Application>
  <PresentationFormat>Экран (4:3)</PresentationFormat>
  <Paragraphs>101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Calibri</vt:lpstr>
      <vt:lpstr>Century Gothic</vt:lpstr>
      <vt:lpstr>Symbol</vt:lpstr>
      <vt:lpstr>Times New Roman</vt:lpstr>
      <vt:lpstr>Wingdings 2</vt:lpstr>
      <vt:lpstr>Остин</vt:lpstr>
      <vt:lpstr>Сюжетно-ролевая игра «МАГАЗИН СКАЗОК»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Маркеры игрового пространства</vt:lpstr>
      <vt:lpstr>Презентация PowerPoint</vt:lpstr>
      <vt:lpstr>Презентация PowerPoint</vt:lpstr>
      <vt:lpstr>Презентация PowerPoint</vt:lpstr>
      <vt:lpstr>Презентация PowerPoint</vt:lpstr>
      <vt:lpstr>Технологические карты</vt:lpstr>
      <vt:lpstr>Технологические карты</vt:lpstr>
      <vt:lpstr>Ход игры</vt:lpstr>
      <vt:lpstr>Презентация PowerPoint</vt:lpstr>
      <vt:lpstr>Дидактические игры</vt:lpstr>
    </vt:vector>
  </TitlesOfParts>
  <Company>*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Сюжетно-ролевая игра «МАГАЗИН СКАЗОК»</dc:title>
  <dc:creator>Svetlana</dc:creator>
  <cp:lastModifiedBy>Dou</cp:lastModifiedBy>
  <cp:revision>17</cp:revision>
  <dcterms:created xsi:type="dcterms:W3CDTF">2021-12-11T07:46:17Z</dcterms:created>
  <dcterms:modified xsi:type="dcterms:W3CDTF">2022-03-18T05:28:35Z</dcterms:modified>
</cp:coreProperties>
</file>