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1" autoAdjust="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7344816" cy="144015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Районное методическое объединение</a:t>
            </a:r>
            <a:b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музыкальных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руководителей</a:t>
            </a:r>
            <a:b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i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410445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ru-RU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dirty="0">
                <a:solidFill>
                  <a:prstClr val="black"/>
                </a:solidFill>
              </a:rPr>
              <a:t>: «</a:t>
            </a:r>
            <a:r>
              <a:rPr lang="ru-RU" sz="3900" dirty="0" smtClean="0">
                <a:solidFill>
                  <a:prstClr val="black"/>
                </a:solidFill>
                <a:latin typeface="Times New Roman"/>
                <a:ea typeface="Calibri"/>
              </a:rPr>
              <a:t>Нравственно-патриотическое</a:t>
            </a:r>
          </a:p>
          <a:p>
            <a:pPr lvl="0" algn="l">
              <a:spcBef>
                <a:spcPts val="0"/>
              </a:spcBef>
            </a:pPr>
            <a:r>
              <a:rPr lang="ru-RU" sz="3900" dirty="0" smtClean="0">
                <a:solidFill>
                  <a:prstClr val="black"/>
                </a:solidFill>
                <a:latin typeface="Times New Roman"/>
                <a:ea typeface="Calibri"/>
              </a:rPr>
              <a:t> воспитание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</a:rPr>
              <a:t> детей дошкольного возраста</a:t>
            </a:r>
            <a:r>
              <a:rPr lang="ru-RU" sz="39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3900" dirty="0">
                <a:solidFill>
                  <a:prstClr val="black"/>
                </a:solidFill>
                <a:latin typeface="Times New Roman"/>
                <a:ea typeface="Calibri"/>
              </a:rPr>
              <a:t>через музыкальное </a:t>
            </a:r>
            <a:r>
              <a:rPr lang="ru-RU" sz="3900" dirty="0" smtClean="0">
                <a:solidFill>
                  <a:prstClr val="black"/>
                </a:solidFill>
                <a:latin typeface="Times New Roman"/>
                <a:ea typeface="Calibri"/>
              </a:rPr>
              <a:t>развитие</a:t>
            </a:r>
            <a:r>
              <a:rPr lang="ru-RU" sz="4400" dirty="0" smtClean="0">
                <a:solidFill>
                  <a:prstClr val="black"/>
                </a:solidFill>
                <a:latin typeface="Times New Roman"/>
                <a:ea typeface="Calibri"/>
              </a:rPr>
              <a:t>»</a:t>
            </a:r>
            <a:endParaRPr lang="ru-RU" sz="4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зажигаем звезды 21\зажигаем фот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" y="2204864"/>
            <a:ext cx="47880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зажигаем звезды 21\OmxidE4jb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17" y="-1"/>
            <a:ext cx="4822877" cy="46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зажигаем звезды 21\u3dZtK41m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зажигаем звезды 21\54klOS7tj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" y="10414"/>
            <a:ext cx="44279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70" y="2636912"/>
            <a:ext cx="4430010" cy="42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" y="2996952"/>
            <a:ext cx="4411984" cy="39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6" y="18459"/>
            <a:ext cx="4321493" cy="30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0" y="0"/>
            <a:ext cx="9235531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Sylfaen" pitchFamily="18" charset="0"/>
                <a:ea typeface="DFKai-SB" pitchFamily="65" charset="-120"/>
                <a:cs typeface="Segoe UI Black" pitchFamily="34" charset="0"/>
              </a:rPr>
              <a:t>Спасибо </a:t>
            </a:r>
            <a:br>
              <a:rPr lang="ru-RU" sz="6600" b="1" i="1" dirty="0" smtClean="0">
                <a:latin typeface="Sylfaen" pitchFamily="18" charset="0"/>
                <a:ea typeface="DFKai-SB" pitchFamily="65" charset="-120"/>
                <a:cs typeface="Segoe UI Black" pitchFamily="34" charset="0"/>
              </a:rPr>
            </a:br>
            <a:r>
              <a:rPr lang="ru-RU" sz="6600" b="1" i="1" dirty="0" smtClean="0">
                <a:latin typeface="Sylfaen" pitchFamily="18" charset="0"/>
                <a:ea typeface="DFKai-SB" pitchFamily="65" charset="-120"/>
                <a:cs typeface="Segoe UI Black" pitchFamily="34" charset="0"/>
              </a:rPr>
              <a:t>за внимание!</a:t>
            </a:r>
            <a:endParaRPr lang="ru-RU" sz="6600" b="1" i="1" dirty="0">
              <a:latin typeface="Sylfaen" pitchFamily="18" charset="0"/>
              <a:ea typeface="DFKai-SB" pitchFamily="65" charset="-12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4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 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1287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589370"/>
              </p:ext>
            </p:extLst>
          </p:nvPr>
        </p:nvGraphicFramePr>
        <p:xfrm>
          <a:off x="467544" y="1268759"/>
          <a:ext cx="8280920" cy="4908689"/>
        </p:xfrm>
        <a:graphic>
          <a:graphicData uri="http://schemas.openxmlformats.org/drawingml/2006/table">
            <a:tbl>
              <a:tblPr firstRow="1" firstCol="1" bandRow="1"/>
              <a:tblGrid>
                <a:gridCol w="969230"/>
                <a:gridCol w="3248318"/>
                <a:gridCol w="2031686"/>
                <a:gridCol w="2031686"/>
              </a:tblGrid>
              <a:tr h="324691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Тема выступления </a:t>
                      </a:r>
                      <a:endParaRPr lang="ru-RU" sz="7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Форма выступления </a:t>
                      </a:r>
                      <a:endParaRPr lang="ru-RU" sz="7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sz="7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78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Проблемы нравственно-патриотического воспитания в музыкальном воспитании.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Вхождение в тему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Руководитель РМО Ахметьянова Э.Г.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81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2.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Музыка в нравственно-патриотическом воспитании дошкольников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 опыты работы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Музыкальный рук-ль МАДОУ д/с №4 с.Кандры Зайцева Л.А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725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«Нравственно-патриотическое воспитание детей через праздники и развлечения».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Из опыта работы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Музыкальный рук-ль МАДОУ д/с №4 с.Кандры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Абдурашитова Н.А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776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Роль музыки в нравственно-патриотическом воспитании дошкольника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Презентация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Музыкальный рук-ль МАДОУ д/с №1 Серафимовский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Громова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81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Социально-коммуникативное развитие детей через музыкально-ритмические движения.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Презентация 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Музыкальный рук-ль МАДОУ д/с №5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Юсупова Л.Д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342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Нравственно-патриотическое воспитание средствами музыки.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Из опыта работы</a:t>
                      </a:r>
                      <a:endParaRPr lang="ru-RU" sz="1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Муз.рук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-ль МАДОУ д/с №5Сахибгареева Г.Р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4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</a:txBody>
                  <a:tcPr marL="48526" marR="48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422525" y="1587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>
            <a:no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становление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 развитие качеств личности на основе нравственных ценностей и исторического опыта через отношение к окружающему миру, к людям, себе, направленное на формирование активной жизненной позиции.</a:t>
            </a:r>
            <a:endParaRPr lang="ru-RU" sz="24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9361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 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воспитания: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59783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80920" cy="50405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развитие пытливости ума, умения наблюдать, рассуждать;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освоение знаний об окружающем мире, о человеке;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воспитание патриотических чувств;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развитие потребности проявлять заботу о других;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развитие умения видеть красивое в природе, труде, искусстве, поступках людей; побуждать ребенка совершать добрые поступки в жизни;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- воспитание толерантного отношения к людям другой национальности.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3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</a:rPr>
              <a:t>«Музыка – необходимый душевный атрибут человеческого существования».</a:t>
            </a:r>
            <a:r>
              <a:rPr lang="ru-RU" sz="2800" b="1" dirty="0">
                <a:latin typeface="Times New Roman"/>
              </a:rPr>
              <a:t/>
            </a:r>
            <a:br>
              <a:rPr lang="ru-RU" sz="2800" b="1" dirty="0">
                <a:latin typeface="Times New Roman"/>
              </a:rPr>
            </a:br>
            <a:r>
              <a:rPr lang="ru-RU" sz="2800" i="1" dirty="0">
                <a:latin typeface="Times New Roman"/>
              </a:rPr>
              <a:t>Аристотель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C:\Users\admin\Desktop\н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2653"/>
            <a:ext cx="54006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-видео\HqvJgrMII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зажигаем звезды 2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182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Районное методическое объединение  музыкальных руководителей </vt:lpstr>
      <vt:lpstr>Цели и задачи :</vt:lpstr>
      <vt:lpstr>Повестка дня:</vt:lpstr>
      <vt:lpstr>- становление и развитие качеств личности на основе нравственных ценностей и исторического опыта через отношение к окружающему миру, к людям, себе, направленное на формирование активной жизненной позиции.</vt:lpstr>
      <vt:lpstr>- развитие пытливости ума, умения наблюдать, рассуждать; - освоение знаний об окружающем мире, о человеке; - воспитание патриотических чувств; - развитие потребности проявлять заботу о других; - развитие умения видеть красивое в природе, труде, искусстве, поступках людей; побуждать ребенка совершать добрые поступки в жизни; - воспитание толерантного отношения к людям другой национальности. </vt:lpstr>
      <vt:lpstr>Презентация PowerPoint</vt:lpstr>
      <vt:lpstr>«Музыка – необходимый душевный атрибут человеческого существования». Аристотель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 музыкальных руководителей</dc:title>
  <dc:creator>admin</dc:creator>
  <cp:lastModifiedBy>admin</cp:lastModifiedBy>
  <cp:revision>15</cp:revision>
  <dcterms:created xsi:type="dcterms:W3CDTF">2022-01-26T07:13:48Z</dcterms:created>
  <dcterms:modified xsi:type="dcterms:W3CDTF">2022-01-28T05:51:23Z</dcterms:modified>
</cp:coreProperties>
</file>