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72" r:id="rId13"/>
    <p:sldId id="274" r:id="rId14"/>
    <p:sldId id="268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1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" y="0"/>
            <a:ext cx="914298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6834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2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5318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986" y="0"/>
            <a:ext cx="9158986" cy="515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04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9F9F9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Экран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</dc:creator>
  <cp:lastModifiedBy>Инна</cp:lastModifiedBy>
  <cp:revision>3</cp:revision>
  <dcterms:created xsi:type="dcterms:W3CDTF">2021-10-18T18:27:02Z</dcterms:created>
  <dcterms:modified xsi:type="dcterms:W3CDTF">2021-10-18T18:44:59Z</dcterms:modified>
</cp:coreProperties>
</file>