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4233-A867-4F7F-BC41-0857A5A8F2EF}" type="datetimeFigureOut">
              <a:rPr lang="ru-RU" smtClean="0"/>
              <a:pPr/>
              <a:t>06.11.2021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FB98-2DED-4CB2-B9F0-133A3ACD7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4233-A867-4F7F-BC41-0857A5A8F2EF}" type="datetimeFigureOut">
              <a:rPr lang="ru-RU" smtClean="0"/>
              <a:pPr/>
              <a:t>06.11.2021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FB98-2DED-4CB2-B9F0-133A3ACD7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4233-A867-4F7F-BC41-0857A5A8F2EF}" type="datetimeFigureOut">
              <a:rPr lang="ru-RU" smtClean="0"/>
              <a:pPr/>
              <a:t>06.11.2021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FB98-2DED-4CB2-B9F0-133A3ACD7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4233-A867-4F7F-BC41-0857A5A8F2EF}" type="datetimeFigureOut">
              <a:rPr lang="ru-RU" smtClean="0"/>
              <a:pPr/>
              <a:t>06.11.2021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FB98-2DED-4CB2-B9F0-133A3ACD7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4233-A867-4F7F-BC41-0857A5A8F2EF}" type="datetimeFigureOut">
              <a:rPr lang="ru-RU" smtClean="0"/>
              <a:pPr/>
              <a:t>06.11.2021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FB98-2DED-4CB2-B9F0-133A3ACD7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4233-A867-4F7F-BC41-0857A5A8F2EF}" type="datetimeFigureOut">
              <a:rPr lang="ru-RU" smtClean="0"/>
              <a:pPr/>
              <a:t>06.11.2021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FB98-2DED-4CB2-B9F0-133A3ACD7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4233-A867-4F7F-BC41-0857A5A8F2EF}" type="datetimeFigureOut">
              <a:rPr lang="ru-RU" smtClean="0"/>
              <a:pPr/>
              <a:t>06.11.2021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FB98-2DED-4CB2-B9F0-133A3ACD7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4233-A867-4F7F-BC41-0857A5A8F2EF}" type="datetimeFigureOut">
              <a:rPr lang="ru-RU" smtClean="0"/>
              <a:pPr/>
              <a:t>06.11.2021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FB98-2DED-4CB2-B9F0-133A3ACD7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4233-A867-4F7F-BC41-0857A5A8F2EF}" type="datetimeFigureOut">
              <a:rPr lang="ru-RU" smtClean="0"/>
              <a:pPr/>
              <a:t>06.11.2021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FB98-2DED-4CB2-B9F0-133A3ACD7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4233-A867-4F7F-BC41-0857A5A8F2EF}" type="datetimeFigureOut">
              <a:rPr lang="ru-RU" smtClean="0"/>
              <a:pPr/>
              <a:t>06.11.2021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FB98-2DED-4CB2-B9F0-133A3ACD7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4233-A867-4F7F-BC41-0857A5A8F2EF}" type="datetimeFigureOut">
              <a:rPr lang="ru-RU" smtClean="0"/>
              <a:pPr/>
              <a:t>06.11.2021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FB98-2DED-4CB2-B9F0-133A3ACD7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04233-A867-4F7F-BC41-0857A5A8F2EF}" type="datetimeFigureOut">
              <a:rPr lang="ru-RU" smtClean="0"/>
              <a:pPr/>
              <a:t>06.11.2021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EFB98-2DED-4CB2-B9F0-133A3ACD7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открыт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кремл.сте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вечный огонь муро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флаг над рейхс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день победы солдат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ветераны с медал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салют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цветн солд по воен дорог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салют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бессм пол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салют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дети играю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пара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вокза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солдаты идут на фро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пишут пись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на привал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на привале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поле бо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поле боя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Экран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Виктория</dc:creator>
  <cp:lastModifiedBy>Виктория</cp:lastModifiedBy>
  <cp:revision>4</cp:revision>
  <dcterms:created xsi:type="dcterms:W3CDTF">2021-04-24T05:21:04Z</dcterms:created>
  <dcterms:modified xsi:type="dcterms:W3CDTF">2021-11-06T09:30:59Z</dcterms:modified>
</cp:coreProperties>
</file>