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5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6696744" cy="21602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Семинар «О чем говорят детские рисунки?»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12968" cy="6055513"/>
          </a:xfrm>
        </p:spPr>
      </p:pic>
    </p:spTree>
    <p:extLst>
      <p:ext uri="{BB962C8B-B14F-4D97-AF65-F5344CB8AC3E}">
        <p14:creationId xmlns:p14="http://schemas.microsoft.com/office/powerpoint/2010/main" val="10767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56984" cy="5904656"/>
          </a:xfrm>
        </p:spPr>
      </p:pic>
    </p:spTree>
    <p:extLst>
      <p:ext uri="{BB962C8B-B14F-4D97-AF65-F5344CB8AC3E}">
        <p14:creationId xmlns:p14="http://schemas.microsoft.com/office/powerpoint/2010/main" val="8862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" y="188640"/>
            <a:ext cx="8854979" cy="6264696"/>
          </a:xfrm>
        </p:spPr>
      </p:pic>
    </p:spTree>
    <p:extLst>
      <p:ext uri="{BB962C8B-B14F-4D97-AF65-F5344CB8AC3E}">
        <p14:creationId xmlns:p14="http://schemas.microsoft.com/office/powerpoint/2010/main" val="956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77939" cy="6336704"/>
          </a:xfrm>
        </p:spPr>
      </p:pic>
    </p:spTree>
    <p:extLst>
      <p:ext uri="{BB962C8B-B14F-4D97-AF65-F5344CB8AC3E}">
        <p14:creationId xmlns:p14="http://schemas.microsoft.com/office/powerpoint/2010/main" val="16756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Желтый – любознательность, свободолюбие, оптимизм, лидерство</a:t>
            </a:r>
          </a:p>
          <a:p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Оранжевый – желание ярких впечатлений, интерес к жизни</a:t>
            </a:r>
            <a:endParaRPr lang="ru-RU" sz="3200" b="1" dirty="0"/>
          </a:p>
          <a:p>
            <a:endParaRPr lang="ru-RU" sz="3200" b="1" dirty="0"/>
          </a:p>
        </p:txBody>
      </p:sp>
      <p:pic>
        <p:nvPicPr>
          <p:cNvPr id="1026" name="Picture 2" descr="C:\Users\Психолог\Desktop\мет.разраб.Иванова\5cc05d394aa7e583c50b5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8" y="2785914"/>
            <a:ext cx="3189734" cy="31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сихолог\Desktop\мет.разраб.Иванова\m1000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623642" cy="26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Зеленый – символ настойчивости, независимости, уравновешенности, благородства.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Красный – противоречивый цвет, символизирует агрессивность, силу, здоровье.</a:t>
            </a:r>
            <a:endParaRPr lang="ru-RU" sz="3200" b="1" dirty="0"/>
          </a:p>
        </p:txBody>
      </p:sp>
      <p:pic>
        <p:nvPicPr>
          <p:cNvPr id="2050" name="Picture 2" descr="C:\Users\Психолог\Desktop\мет.разраб.Иванова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739852" cy="27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сихолог\Desktop\мет.разраб.Иванова\a5112926ab74088b242936ff53ed7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601146" cy="26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Розовый – нежность, женственность, эмоциональность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Голубой – символ мечты, свободолюбия, беззаботности</a:t>
            </a:r>
            <a:endParaRPr lang="ru-RU" sz="3200" b="1" dirty="0"/>
          </a:p>
        </p:txBody>
      </p:sp>
      <p:pic>
        <p:nvPicPr>
          <p:cNvPr id="3074" name="Picture 2" descr="C:\Users\Психолог\Desktop\мет.разраб.Иванова\d9de787cd8cc11e69405acf1df3ff6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69979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сихолог\Desktop\мет.разраб.Иванова\kaleydoskop-goluboy-1546-200-200-m-750x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3192"/>
            <a:ext cx="2567186" cy="25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Синий – тревога, концентрация, потребность в покое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Фиолетовый – цвет фантазеров, творческих людей</a:t>
            </a:r>
            <a:endParaRPr lang="ru-RU" sz="3200" b="1" dirty="0"/>
          </a:p>
        </p:txBody>
      </p:sp>
      <p:pic>
        <p:nvPicPr>
          <p:cNvPr id="4098" name="Picture 2" descr="C:\Users\Психолог\Desktop\мет.разраб.Иванова\unname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9507"/>
            <a:ext cx="2811860" cy="28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сихолог\Desktop\мет.разраб.Иванова\985a40_pink_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13" y="3018799"/>
            <a:ext cx="2838020" cy="28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Серый – пустота, безразличие, грусть, тревога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Коричневый – дискомфорт, отрицательные эмоции</a:t>
            </a:r>
            <a:endParaRPr lang="ru-RU" sz="3200" b="1" dirty="0"/>
          </a:p>
        </p:txBody>
      </p:sp>
      <p:pic>
        <p:nvPicPr>
          <p:cNvPr id="5122" name="Picture 2" descr="C:\Users\Психолог\Desktop\мет.разраб.Иванова\152e5345bdf837495bf01f94a46742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2" y="2936731"/>
            <a:ext cx="2888244" cy="28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сихолог\Desktop\мет.разраб.Иванова\unnamed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36731"/>
            <a:ext cx="2883868" cy="28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Черный – депрессия, враждебность, протест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сихолог\Desktop\мет.разраб.Иванова\EGdUmThXYAcZ1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40747"/>
            <a:ext cx="3096344" cy="31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83550" cy="6227369"/>
          </a:xfrm>
        </p:spPr>
      </p:pic>
    </p:spTree>
    <p:extLst>
      <p:ext uri="{BB962C8B-B14F-4D97-AF65-F5344CB8AC3E}">
        <p14:creationId xmlns:p14="http://schemas.microsoft.com/office/powerpoint/2010/main" val="22200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30587" cy="5976664"/>
          </a:xfrm>
        </p:spPr>
      </p:pic>
    </p:spTree>
    <p:extLst>
      <p:ext uri="{BB962C8B-B14F-4D97-AF65-F5344CB8AC3E}">
        <p14:creationId xmlns:p14="http://schemas.microsoft.com/office/powerpoint/2010/main" val="2318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Семинар «О чем говорят детские рисунки?»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«О чем говорят детские рисунки?»</dc:title>
  <dc:creator>Психолог</dc:creator>
  <cp:lastModifiedBy>Психолог</cp:lastModifiedBy>
  <cp:revision>5</cp:revision>
  <dcterms:created xsi:type="dcterms:W3CDTF">2020-11-27T07:23:58Z</dcterms:created>
  <dcterms:modified xsi:type="dcterms:W3CDTF">2020-11-27T08:24:27Z</dcterms:modified>
</cp:coreProperties>
</file>