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1"/>
  </p:notesMasterIdLst>
  <p:sldIdLst>
    <p:sldId id="256" r:id="rId2"/>
    <p:sldId id="268" r:id="rId3"/>
    <p:sldId id="276" r:id="rId4"/>
    <p:sldId id="260" r:id="rId5"/>
    <p:sldId id="275" r:id="rId6"/>
    <p:sldId id="261" r:id="rId7"/>
    <p:sldId id="266" r:id="rId8"/>
    <p:sldId id="263" r:id="rId9"/>
    <p:sldId id="277" r:id="rId10"/>
    <p:sldId id="267" r:id="rId11"/>
    <p:sldId id="278" r:id="rId12"/>
    <p:sldId id="271" r:id="rId13"/>
    <p:sldId id="280" r:id="rId14"/>
    <p:sldId id="279" r:id="rId15"/>
    <p:sldId id="281" r:id="rId16"/>
    <p:sldId id="284" r:id="rId17"/>
    <p:sldId id="282" r:id="rId18"/>
    <p:sldId id="265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625"/>
    <a:srgbClr val="1D2C12"/>
    <a:srgbClr val="FEFDFF"/>
    <a:srgbClr val="BAE923"/>
    <a:srgbClr val="004960"/>
    <a:srgbClr val="0E7296"/>
    <a:srgbClr val="270369"/>
    <a:srgbClr val="155F2E"/>
    <a:srgbClr val="700000"/>
    <a:srgbClr val="5B01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97" autoAdjust="0"/>
    <p:restoredTop sz="98256" autoAdjust="0"/>
  </p:normalViewPr>
  <p:slideViewPr>
    <p:cSldViewPr snapToGrid="0">
      <p:cViewPr varScale="1">
        <p:scale>
          <a:sx n="66" d="100"/>
          <a:sy n="66" d="100"/>
        </p:scale>
        <p:origin x="-11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3FCA-8898-4008-9BF3-DA1E9F1057C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6CB0-B533-41E8-A236-D60F94480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6CB0-B533-41E8-A236-D60F94480B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52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6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119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96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840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6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94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495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1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42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52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643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52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8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628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esktop\речевые игры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457" y="2669360"/>
            <a:ext cx="6226630" cy="27015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40230" y="1384552"/>
            <a:ext cx="107104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E7296"/>
                </a:solidFill>
              </a:rPr>
              <a:t>ТЕМА: ДЕЛОВАЯ ИГРА ДЛЯ ПЕДАГОГОВ «КЛАДОВАЯ СЛОВА»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E7296"/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E7296"/>
                </a:solidFill>
              </a:rPr>
              <a:t> НОМИНАЦИЯ: Опыт организации дошкольного образования в соответствии с ФГОС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E729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116" y="483169"/>
            <a:ext cx="104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96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4960"/>
                </a:solidFill>
              </a:rPr>
              <a:t>– Центр развития ребенка – детский сад №14 города Балтийска</a:t>
            </a:r>
            <a:endParaRPr lang="ru-RU" sz="1600" b="1" dirty="0">
              <a:solidFill>
                <a:srgbClr val="0049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3300" y="4686300"/>
            <a:ext cx="41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4960"/>
                </a:solidFill>
                <a:latin typeface="Calibri" pitchFamily="34" charset="0"/>
              </a:rPr>
              <a:t>Подготовили:</a:t>
            </a:r>
          </a:p>
          <a:p>
            <a:pPr algn="r"/>
            <a:r>
              <a:rPr lang="ru-RU" sz="1600" b="1" dirty="0" smtClean="0">
                <a:solidFill>
                  <a:srgbClr val="004960"/>
                </a:solidFill>
                <a:latin typeface="Calibri" pitchFamily="34" charset="0"/>
              </a:rPr>
              <a:t>Учитель-логопед </a:t>
            </a:r>
            <a:r>
              <a:rPr lang="ru-RU" sz="1600" b="1" dirty="0" err="1" smtClean="0">
                <a:solidFill>
                  <a:srgbClr val="004960"/>
                </a:solidFill>
                <a:latin typeface="Calibri" pitchFamily="34" charset="0"/>
              </a:rPr>
              <a:t>Нежурина</a:t>
            </a:r>
            <a:r>
              <a:rPr lang="ru-RU" sz="1600" b="1" dirty="0" smtClean="0">
                <a:solidFill>
                  <a:srgbClr val="004960"/>
                </a:solidFill>
                <a:latin typeface="Calibri" pitchFamily="34" charset="0"/>
              </a:rPr>
              <a:t> Т. А.</a:t>
            </a:r>
          </a:p>
          <a:p>
            <a:pPr algn="r"/>
            <a:r>
              <a:rPr lang="ru-RU" sz="1600" b="1" dirty="0" smtClean="0">
                <a:solidFill>
                  <a:srgbClr val="004960"/>
                </a:solidFill>
                <a:latin typeface="Calibri" pitchFamily="34" charset="0"/>
              </a:rPr>
              <a:t>Педагог-психолог  Мирошниченко Н. Г.</a:t>
            </a:r>
            <a:endParaRPr lang="ru-RU" sz="1600" b="1" dirty="0">
              <a:solidFill>
                <a:srgbClr val="0049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3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0" y="469384"/>
            <a:ext cx="10610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«В ГОСТЯХ У СКАЗКИ»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257300"/>
            <a:ext cx="106108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/>
            <a:r>
              <a:rPr lang="ru-RU" dirty="0" smtClean="0">
                <a:latin typeface="Cambria" pitchFamily="18" charset="0"/>
              </a:rPr>
              <a:t>*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Найдя клад, дама покупает новый бытовой прибор и приглашает множество гостей. Однако в сложной ситуации неблагодарные гости не хотели помочь хозяйке.</a:t>
            </a:r>
          </a:p>
          <a:p>
            <a:pPr marL="533400" indent="-533400" algn="just"/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33400" indent="-533400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*  Молодой человек ищет себе невесту, отвечающую его идеалу, и находит тогда, когда уже совсем потерял надежду. Не остаться одиноким ему помогло одно известное огородное растение. Назовите эту  сказку?</a:t>
            </a:r>
          </a:p>
          <a:p>
            <a:pPr marL="533400" indent="-533400" algn="just"/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33400" indent="-533400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*  Нам кажется, что имя этой популярной героини очень красиво, но на самом деле оно произошло тот названия грязного вещества, встречающегося в камине. Кто это?</a:t>
            </a:r>
          </a:p>
          <a:p>
            <a:pPr marL="533400" indent="-533400" algn="just"/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33400" indent="-533400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*  Некая домохозяйка достигла высокого положения и богатства, однако зазнавшись оскорбила своего спонсора и вновь обеднела.</a:t>
            </a:r>
          </a:p>
          <a:p>
            <a:pPr marL="533400" indent="-533400" algn="just"/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33400" indent="-533400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*  Муж обожает свою жену, но из тщеславия сжигает ее скромный наряд. Её похищает неизвестный. Кто он?</a:t>
            </a:r>
          </a:p>
          <a:p>
            <a:pPr marL="533400" indent="-533400" algn="just"/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33400" indent="-533400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*  Сообразительное домашнее животное выводит в свет своего хозяина-простака. Любимая одежда домашнего животного?</a:t>
            </a:r>
          </a:p>
          <a:p>
            <a:pPr marL="533400" indent="-533400" algn="just"/>
            <a:endParaRPr lang="ru-RU" dirty="0" smtClean="0">
              <a:latin typeface="Cambria" pitchFamily="18" charset="0"/>
            </a:endParaRPr>
          </a:p>
        </p:txBody>
      </p:sp>
      <p:pic>
        <p:nvPicPr>
          <p:cNvPr id="2051" name="Picture 3" descr="C:\Users\Natasha\Downloads\pngwing.com (62).png"/>
          <p:cNvPicPr>
            <a:picLocks noChangeAspect="1" noChangeArrowheads="1"/>
          </p:cNvPicPr>
          <p:nvPr/>
        </p:nvPicPr>
        <p:blipFill>
          <a:blip r:embed="rId3"/>
          <a:srcRect l="32191" t="19590" r="22981" b="42885"/>
          <a:stretch>
            <a:fillRect/>
          </a:stretch>
        </p:blipFill>
        <p:spPr bwMode="auto">
          <a:xfrm>
            <a:off x="8210550" y="0"/>
            <a:ext cx="1466850" cy="1262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0" y="469384"/>
            <a:ext cx="10610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«В ГОСТЯХ У СКАЗКИ»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050" y="1581150"/>
            <a:ext cx="10610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 У гражданки преклонных лет пропали водоплавающие птицы в количестве двух голов, которыми на правах собственности и совершенно законных основаниях она могла распоряжаться. Что это за собственность?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 Практикующий в Африке ветеринар. 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 Тощий старик, который прятал секрет своей жизни в сундуке.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 Чудище-свистун, которого победил и взял в плен русский богатырь.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 Трое пытались поймать того, кто оставил без пищи двух стариков. Но этот тип трижды уходил от них. А четвёртый, прикинувшись глухим, поймал.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Девушка, знатного происхождения обвиняется в колдовстве. Поводом к этому послужило её странное хобби: ночные прогулки по кладбищу и чрезмерная страсть к вязанию. Как называется сказка и назовите имя девушки.</a:t>
            </a:r>
          </a:p>
          <a:p>
            <a:endParaRPr lang="ru-RU" dirty="0" smtClean="0">
              <a:latin typeface="Cambria" pitchFamily="18" charset="0"/>
            </a:endParaRPr>
          </a:p>
        </p:txBody>
      </p:sp>
      <p:pic>
        <p:nvPicPr>
          <p:cNvPr id="4" name="Picture 3" descr="C:\Users\Natasha\Downloads\pngwing.com (62).png"/>
          <p:cNvPicPr>
            <a:picLocks noChangeAspect="1" noChangeArrowheads="1"/>
          </p:cNvPicPr>
          <p:nvPr/>
        </p:nvPicPr>
        <p:blipFill>
          <a:blip r:embed="rId3"/>
          <a:srcRect l="32191" t="19590" r="22981" b="42885"/>
          <a:stretch>
            <a:fillRect/>
          </a:stretch>
        </p:blipFill>
        <p:spPr bwMode="auto">
          <a:xfrm>
            <a:off x="8210550" y="0"/>
            <a:ext cx="1466850" cy="1262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Desktop\Безымянный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750" y="495331"/>
            <a:ext cx="9353550" cy="58864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19150" y="685800"/>
            <a:ext cx="1055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B0165"/>
                </a:solidFill>
                <a:latin typeface="Cambria" pitchFamily="18" charset="0"/>
              </a:rPr>
              <a:t>КОНКУРС «ПЕРЕМЕНА»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6384" t="10938" r="34480" b="16406"/>
          <a:stretch>
            <a:fillRect/>
          </a:stretch>
        </p:blipFill>
        <p:spPr bwMode="auto">
          <a:xfrm>
            <a:off x="6572250" y="781050"/>
            <a:ext cx="3790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7613" t="8854" r="63397" b="16927"/>
          <a:stretch>
            <a:fillRect/>
          </a:stretch>
        </p:blipFill>
        <p:spPr bwMode="auto">
          <a:xfrm>
            <a:off x="1466850" y="666750"/>
            <a:ext cx="3771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19150" y="685800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mbria" pitchFamily="18" charset="0"/>
            </a:endParaRPr>
          </a:p>
          <a:p>
            <a:pPr algn="ctr"/>
            <a:endParaRPr lang="ru-RU" sz="28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150" y="685800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mbria" pitchFamily="18" charset="0"/>
            </a:endParaRPr>
          </a:p>
          <a:p>
            <a:pPr algn="ctr"/>
            <a:endParaRPr lang="ru-RU" sz="2800" b="1" dirty="0" smtClean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321" t="10938" r="63690" b="15104"/>
          <a:stretch>
            <a:fillRect/>
          </a:stretch>
        </p:blipFill>
        <p:spPr bwMode="auto">
          <a:xfrm>
            <a:off x="1466850" y="800100"/>
            <a:ext cx="3771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6091" t="10677" r="34480" b="15104"/>
          <a:stretch>
            <a:fillRect/>
          </a:stretch>
        </p:blipFill>
        <p:spPr bwMode="auto">
          <a:xfrm>
            <a:off x="6553200" y="781050"/>
            <a:ext cx="38290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6969" t="11719" r="34480" b="17187"/>
          <a:stretch>
            <a:fillRect/>
          </a:stretch>
        </p:blipFill>
        <p:spPr bwMode="auto">
          <a:xfrm>
            <a:off x="6648450" y="876300"/>
            <a:ext cx="37147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613" t="11719" r="63544" b="16146"/>
          <a:stretch>
            <a:fillRect/>
          </a:stretch>
        </p:blipFill>
        <p:spPr bwMode="auto">
          <a:xfrm>
            <a:off x="1447800" y="857250"/>
            <a:ext cx="3752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19150" y="685800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mbria" pitchFamily="18" charset="0"/>
            </a:endParaRPr>
          </a:p>
          <a:p>
            <a:pPr algn="ctr"/>
            <a:endParaRPr lang="ru-RU" sz="28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Desktop\Безымянный.png"/>
          <p:cNvPicPr>
            <a:picLocks noChangeAspect="1" noChangeArrowheads="1"/>
          </p:cNvPicPr>
          <p:nvPr/>
        </p:nvPicPr>
        <p:blipFill>
          <a:blip r:embed="rId3"/>
          <a:srcRect l="49603" t="-7"/>
          <a:stretch>
            <a:fillRect/>
          </a:stretch>
        </p:blipFill>
        <p:spPr bwMode="auto">
          <a:xfrm>
            <a:off x="6667500" y="971550"/>
            <a:ext cx="3638550" cy="5162550"/>
          </a:xfrm>
          <a:prstGeom prst="rect">
            <a:avLst/>
          </a:prstGeom>
          <a:noFill/>
        </p:spPr>
      </p:pic>
      <p:pic>
        <p:nvPicPr>
          <p:cNvPr id="1026" name="Picture 2" descr="D:\Users\Desktop\Безымянный.png"/>
          <p:cNvPicPr>
            <a:picLocks noChangeAspect="1" noChangeArrowheads="1"/>
          </p:cNvPicPr>
          <p:nvPr/>
        </p:nvPicPr>
        <p:blipFill>
          <a:blip r:embed="rId3"/>
          <a:srcRect r="50249"/>
          <a:stretch>
            <a:fillRect/>
          </a:stretch>
        </p:blipFill>
        <p:spPr bwMode="auto">
          <a:xfrm>
            <a:off x="1504950" y="892056"/>
            <a:ext cx="3638550" cy="5252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19150" y="685800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mbria" pitchFamily="18" charset="0"/>
            </a:endParaRPr>
          </a:p>
          <a:p>
            <a:pPr algn="ctr"/>
            <a:endParaRPr lang="ru-RU" sz="28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6384" t="13542" r="35652" b="16146"/>
          <a:stretch>
            <a:fillRect/>
          </a:stretch>
        </p:blipFill>
        <p:spPr bwMode="auto">
          <a:xfrm>
            <a:off x="6648450" y="952500"/>
            <a:ext cx="3695700" cy="52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8346" t="12500" r="63836" b="16406"/>
          <a:stretch>
            <a:fillRect/>
          </a:stretch>
        </p:blipFill>
        <p:spPr bwMode="auto">
          <a:xfrm>
            <a:off x="1504950" y="857250"/>
            <a:ext cx="3657600" cy="52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19150" y="685800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mbria" pitchFamily="18" charset="0"/>
            </a:endParaRPr>
          </a:p>
          <a:p>
            <a:pPr algn="ctr"/>
            <a:endParaRPr lang="ru-RU" sz="28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587501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7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9150" y="609600"/>
            <a:ext cx="10572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43" y="500641"/>
            <a:ext cx="9604829" cy="5857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399" y="630534"/>
            <a:ext cx="1031965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>
                  <a:solidFill>
                    <a:srgbClr val="043625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 УСПЕХОВ!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05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Desktop\интеллект - э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245" y="962962"/>
            <a:ext cx="7422104" cy="5172367"/>
          </a:xfrm>
          <a:prstGeom prst="rect">
            <a:avLst/>
          </a:prstGeom>
          <a:noFill/>
        </p:spPr>
      </p:pic>
      <p:pic>
        <p:nvPicPr>
          <p:cNvPr id="3074" name="Picture 2" descr="C:\Users\Natasha\Downloads\pngwing.com (62).png"/>
          <p:cNvPicPr>
            <a:picLocks noChangeAspect="1" noChangeArrowheads="1"/>
          </p:cNvPicPr>
          <p:nvPr/>
        </p:nvPicPr>
        <p:blipFill>
          <a:blip r:embed="rId4"/>
          <a:srcRect l="3346" t="30882" r="78937" b="51506"/>
          <a:stretch>
            <a:fillRect/>
          </a:stretch>
        </p:blipFill>
        <p:spPr bwMode="auto">
          <a:xfrm>
            <a:off x="9753600" y="4819650"/>
            <a:ext cx="17145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2697" y="1858297"/>
            <a:ext cx="6666271" cy="3377686"/>
          </a:xfrm>
          <a:prstGeom prst="rect">
            <a:avLst/>
          </a:prstGeom>
          <a:noFill/>
        </p:spPr>
      </p:pic>
      <p:pic>
        <p:nvPicPr>
          <p:cNvPr id="3" name="Picture 2" descr="C:\Users\Natasha\Downloads\pngwing.com (62).png"/>
          <p:cNvPicPr>
            <a:picLocks noChangeAspect="1" noChangeArrowheads="1"/>
          </p:cNvPicPr>
          <p:nvPr/>
        </p:nvPicPr>
        <p:blipFill>
          <a:blip r:embed="rId4"/>
          <a:srcRect l="3346" t="30882" r="78937" b="51506"/>
          <a:stretch>
            <a:fillRect/>
          </a:stretch>
        </p:blipFill>
        <p:spPr bwMode="auto">
          <a:xfrm>
            <a:off x="9753600" y="4819650"/>
            <a:ext cx="17145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1657350"/>
            <a:ext cx="7466013" cy="4552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4923" y="666750"/>
            <a:ext cx="1048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ДЕЛОВАЯ ИГРА «КЛАДОВАЯ СЛОВА»</a:t>
            </a:r>
            <a:endParaRPr lang="ru-RU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410" name="AutoShape 2" descr="Деловые игры от EBM - инструмент обучения и разви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33450" y="495301"/>
            <a:ext cx="1045845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Конкурс  «Разминка»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Дом для учебников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Он до Киева доведёт</a:t>
            </a:r>
            <a:endParaRPr lang="ru-RU" sz="2200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Цветок-гадалка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Самая яркая звезда, видимая над Россией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Сильная позиция для гласных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В каком месяце есть 29 дней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У человека — одна, у коровы — две, у ястреба – ни одной.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Система органов, принимающих участие в организации речи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Где сухого камня не найдёшь</a:t>
            </a:r>
            <a:r>
              <a:rPr lang="ru-RU" sz="2200" i="1" dirty="0" smtClean="0">
                <a:solidFill>
                  <a:srgbClr val="002060"/>
                </a:solidFill>
                <a:latin typeface="Cambria" pitchFamily="18" charset="0"/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ru-RU" sz="22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Представителей какой благородной профессии называл словом «Шкраб»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itchFamily="18" charset="0"/>
              </a:rPr>
              <a:t> Полное отсутствие голоса </a:t>
            </a:r>
            <a:endParaRPr lang="ru-RU" sz="22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Наука об изучении, обучении и воспитание лиц с нарушениями речи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На какой вопрос нельзя ответить «да»?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Какое слово всегда пишется неправильно?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Время года, когда сани готовить уже поздно</a:t>
            </a:r>
            <a:endParaRPr lang="ru-RU" sz="22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Natasha\Downloads\pngwing.com (62).png"/>
          <p:cNvPicPr>
            <a:picLocks noChangeAspect="1" noChangeArrowheads="1"/>
          </p:cNvPicPr>
          <p:nvPr/>
        </p:nvPicPr>
        <p:blipFill>
          <a:blip r:embed="rId4"/>
          <a:srcRect l="55804" t="1126" r="19145" b="79860"/>
          <a:stretch>
            <a:fillRect/>
          </a:stretch>
        </p:blipFill>
        <p:spPr bwMode="auto">
          <a:xfrm>
            <a:off x="7677150" y="266700"/>
            <a:ext cx="234315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294" y="476250"/>
            <a:ext cx="103553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Конкурс  «Разминка»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Cambria" pitchFamily="18" charset="0"/>
              </a:rPr>
              <a:t>Чем кончается «лето» и начинается «осень»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Расстройство письменной речи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На какое дерево садится ворона во время проливного дождя </a:t>
            </a:r>
            <a:endParaRPr lang="ru-RU" sz="2100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Что нужно делать, когда видишь зелёного человечка?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Нарушение </a:t>
            </a:r>
            <a:r>
              <a:rPr lang="ru-RU" sz="2100" dirty="0" err="1" smtClean="0">
                <a:solidFill>
                  <a:srgbClr val="002060"/>
                </a:solidFill>
                <a:latin typeface="Cambria" pitchFamily="18" charset="0"/>
              </a:rPr>
              <a:t>темпоритмической</a:t>
            </a: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организации речи обусловленное судорожным состоянием мышц речевого аппарата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Буквы, которые не составляют звука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В каком веке муку мололи греки?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Как называется нарушение произношения звуков речи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Оросительный чайник огородника.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Город, где на дорожке стояли три сосны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По чему ходят часто, а ездят редко?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Какая птица не несёт яиц, а из яиц появляется?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В 1963 году она побывала там, где до неё были только мыши, собаки и мужчины?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Что может путешествовать по свету, оставаясь, всё время в одном углу?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Cambria" pitchFamily="18" charset="0"/>
              </a:rPr>
              <a:t> Комплекс упражнений для мимических мышц               </a:t>
            </a:r>
          </a:p>
        </p:txBody>
      </p:sp>
      <p:pic>
        <p:nvPicPr>
          <p:cNvPr id="3" name="Picture 3" descr="C:\Users\Natasha\Downloads\pngwing.com (62).png"/>
          <p:cNvPicPr>
            <a:picLocks noChangeAspect="1" noChangeArrowheads="1"/>
          </p:cNvPicPr>
          <p:nvPr/>
        </p:nvPicPr>
        <p:blipFill>
          <a:blip r:embed="rId3"/>
          <a:srcRect l="55804" t="1126" r="19145" b="79860"/>
          <a:stretch>
            <a:fillRect/>
          </a:stretch>
        </p:blipFill>
        <p:spPr bwMode="auto">
          <a:xfrm>
            <a:off x="7677150" y="266700"/>
            <a:ext cx="234315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sha\Downloads\pngwing.com (60)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3720" t="22642" r="23376" b="22012"/>
          <a:stretch>
            <a:fillRect/>
          </a:stretch>
        </p:blipFill>
        <p:spPr bwMode="auto">
          <a:xfrm rot="17926450" flipH="1">
            <a:off x="8908078" y="674749"/>
            <a:ext cx="1783181" cy="1824650"/>
          </a:xfrm>
          <a:prstGeom prst="rect">
            <a:avLst/>
          </a:prstGeom>
          <a:noFill/>
          <a:effectLst>
            <a:outerShdw blurRad="190500" dist="63500" dir="9300000" sx="84000" sy="84000" algn="ctr" rotWithShape="0">
              <a:schemeClr val="accent6">
                <a:lumMod val="60000"/>
                <a:lumOff val="40000"/>
                <a:alpha val="60000"/>
              </a:scheme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81050" y="726358"/>
            <a:ext cx="1061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Конкурс «Слово на ладошке»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875" y="1595021"/>
            <a:ext cx="105027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Назовите слова, которые находятся у вас в кармане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Назовите слова, которые находятся на лице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Назовите слова, которые находятся на потолке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Назовите слова, которые находятся на носу</a:t>
            </a:r>
          </a:p>
          <a:p>
            <a:endParaRPr lang="ru-RU" sz="2800" dirty="0" smtClean="0">
              <a:solidFill>
                <a:srgbClr val="1D2C12"/>
              </a:solidFill>
            </a:endParaRPr>
          </a:p>
          <a:p>
            <a:endParaRPr lang="ru-RU" sz="2800" dirty="0">
              <a:solidFill>
                <a:srgbClr val="1D2C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0" y="495300"/>
            <a:ext cx="1064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Конкурс «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Заморочки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050" y="1727201"/>
            <a:ext cx="10572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Потерялся в небольшом количестве вечнозелёных хвойных деревьев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Домашнему млекопитающему доподлинно известен хозяин проглоченного им продукта животноводства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Домашнего млекопитающего семейства кошачьих ждёт возмездие за выделившийся в большом количестве секрет слёзных желёз маленького грызуна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Кровососущее насекомое отряда двукрылых не сможет заточить свой орган обоняния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Сильная боязнь имеет большие органы зрения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Natasha\Downloads\pngwing.com (62).png"/>
          <p:cNvPicPr>
            <a:picLocks noChangeAspect="1" noChangeArrowheads="1"/>
          </p:cNvPicPr>
          <p:nvPr/>
        </p:nvPicPr>
        <p:blipFill>
          <a:blip r:embed="rId3"/>
          <a:srcRect l="68695" t="77517" r="18183" b="6396"/>
          <a:stretch>
            <a:fillRect/>
          </a:stretch>
        </p:blipFill>
        <p:spPr bwMode="auto">
          <a:xfrm>
            <a:off x="8553450" y="266700"/>
            <a:ext cx="1333500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0" y="495300"/>
            <a:ext cx="1064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Конкурс «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Заморочки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1727201"/>
            <a:ext cx="10553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В нижних конечностях истины нет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Глубокое сердечное чувство настолько жестоко, что заставит вас испытывать влечение к домашнему парнокопытному семейства полорогих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Беднейшие слои населения вынуждены мыслить нестандартно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Человек с хорошей памятью на обиды иногда может лишиться органа зрения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Говорит неправду без опускания и поднимания кожной складки вокруг глазного яблока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Natasha\Downloads\pngwing.com (62).png"/>
          <p:cNvPicPr>
            <a:picLocks noChangeAspect="1" noChangeArrowheads="1"/>
          </p:cNvPicPr>
          <p:nvPr/>
        </p:nvPicPr>
        <p:blipFill>
          <a:blip r:embed="rId3"/>
          <a:srcRect l="68695" t="77517" r="18183" b="6396"/>
          <a:stretch>
            <a:fillRect/>
          </a:stretch>
        </p:blipFill>
        <p:spPr bwMode="auto">
          <a:xfrm>
            <a:off x="8553450" y="266700"/>
            <a:ext cx="1333500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661</Words>
  <Application>Microsoft Office PowerPoint</Application>
  <PresentationFormat>Произвольный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M</cp:lastModifiedBy>
  <cp:revision>279</cp:revision>
  <dcterms:created xsi:type="dcterms:W3CDTF">2021-11-09T13:29:24Z</dcterms:created>
  <dcterms:modified xsi:type="dcterms:W3CDTF">2022-03-30T08:32:22Z</dcterms:modified>
</cp:coreProperties>
</file>