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6" r:id="rId4"/>
    <p:sldId id="260" r:id="rId5"/>
    <p:sldId id="261" r:id="rId6"/>
    <p:sldId id="259" r:id="rId7"/>
    <p:sldId id="262" r:id="rId8"/>
    <p:sldId id="263" r:id="rId9"/>
    <p:sldId id="271" r:id="rId10"/>
    <p:sldId id="264" r:id="rId11"/>
    <p:sldId id="266" r:id="rId12"/>
    <p:sldId id="265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3095-BAB9-4922-8A25-CCAFDBFCF62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2D40-F593-4F4C-9E33-011FC6A51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43608" y="332657"/>
            <a:ext cx="74168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автономное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pc="10" dirty="0">
                <a:latin typeface="Times New Roman" pitchFamily="18" charset="0"/>
                <a:ea typeface="Times New Roman"/>
                <a:cs typeface="Times New Roman" pitchFamily="18" charset="0"/>
              </a:rPr>
              <a:t>детский сад </a:t>
            </a:r>
            <a:r>
              <a:rPr lang="ru-RU" spc="1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№13 «Малышок»</a:t>
            </a:r>
            <a:endParaRPr lang="ru-RU" spc="1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pc="1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pc="1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pc="1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pc="1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сберегающие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Гизамова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Туймазы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8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Физкультурное занятие и развлечения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занятия проводятся в соответствии с программой, перед занятием необходимо хорошо проветрить помещение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я\Desktop\перекинутые фото с садика\DSC0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5519404" cy="3857628"/>
          </a:xfrm>
          <a:prstGeom prst="snipRoundRect">
            <a:avLst/>
          </a:prstGeom>
          <a:noFill/>
        </p:spPr>
      </p:pic>
      <p:pic>
        <p:nvPicPr>
          <p:cNvPr id="1029" name="Picture 5" descr="https://pp.userapi.com/c846016/v846016063/2dfca/0Xy3QXaZQ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47" y="1500174"/>
            <a:ext cx="5206953" cy="292891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2050" name="Picture 2" descr="C:\Users\я\Desktop\перекинутые фото с садика\DSC02485.JPG"/>
          <p:cNvPicPr>
            <a:picLocks noChangeAspect="1" noChangeArrowheads="1"/>
          </p:cNvPicPr>
          <p:nvPr/>
        </p:nvPicPr>
        <p:blipFill>
          <a:blip r:embed="rId3" cstate="print"/>
          <a:srcRect t="25641"/>
          <a:stretch>
            <a:fillRect/>
          </a:stretch>
        </p:blipFill>
        <p:spPr bwMode="auto">
          <a:xfrm>
            <a:off x="0" y="1928802"/>
            <a:ext cx="5572132" cy="3107529"/>
          </a:xfrm>
          <a:prstGeom prst="flowChartDisplay">
            <a:avLst/>
          </a:prstGeom>
          <a:noFill/>
        </p:spPr>
      </p:pic>
      <p:pic>
        <p:nvPicPr>
          <p:cNvPr id="2051" name="Picture 3" descr="C:\Users\я\Desktop\перекинутые фото с садика\DSC02488.JPG"/>
          <p:cNvPicPr>
            <a:picLocks noChangeAspect="1" noChangeArrowheads="1"/>
          </p:cNvPicPr>
          <p:nvPr/>
        </p:nvPicPr>
        <p:blipFill>
          <a:blip r:embed="rId4" cstate="print"/>
          <a:srcRect l="5932" b="11864"/>
          <a:stretch>
            <a:fillRect/>
          </a:stretch>
        </p:blipFill>
        <p:spPr bwMode="auto">
          <a:xfrm>
            <a:off x="3857620" y="3143224"/>
            <a:ext cx="5286380" cy="3714776"/>
          </a:xfrm>
          <a:prstGeom prst="teardrop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71538" y="-928718"/>
            <a:ext cx="8072462" cy="4429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Подвижные и спортивные игры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20" y="-214290"/>
            <a:ext cx="9429720" cy="7072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126876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00100" y="2857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Закаливание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я\Desktop\перекинутые фото с садика\DSC02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6191262" cy="4643446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4928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71600" y="0"/>
            <a:ext cx="7772400" cy="16049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Релаксация</a:t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используется спокойная классическая музыка (Чайковский, Рахманинов), звуки природы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074" name="Picture 2" descr="C:\Users\я\Desktop\перекинутые фото с садика\DSC0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6572263" cy="492919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-28577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Гимнастика пальчиковая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рекомендуется всем детям, особенно с речевыми проблемами. Проводиться в любой удобный отрезок времени.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8" name="Picture 2" descr="C:\Users\я\Desktop\перекинутые фото с садика\DSC0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Гимнастика 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пробуждения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проводится </a:t>
            </a:r>
            <a:r>
              <a:rPr lang="ru-RU" sz="2800" b="1" dirty="0" smtClean="0">
                <a:solidFill>
                  <a:srgbClr val="9900CC"/>
                </a:solidFill>
                <a:latin typeface="+mj-lt"/>
                <a:ea typeface="+mj-ea"/>
                <a:cs typeface="+mj-cs"/>
              </a:rPr>
              <a:t>после сна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170" name="Picture 2" descr="C:\Users\я\Desktop\перекинутые фото с садика\DSC02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4667282" cy="3500462"/>
          </a:xfrm>
          <a:prstGeom prst="snip2DiagRect">
            <a:avLst/>
          </a:prstGeom>
          <a:noFill/>
        </p:spPr>
      </p:pic>
      <p:pic>
        <p:nvPicPr>
          <p:cNvPr id="7171" name="Picture 3" descr="C:\Users\я\Desktop\перекинутые фото с садика\DSC02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1" y="857232"/>
            <a:ext cx="5191129" cy="389334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-5715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Гимнастика для глаз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рекомендуется использовать наглядный материал (ориентиры), показ педагога.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я\Desktop\перекинутые фото с садика\DSC0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53752"/>
            <a:ext cx="7072330" cy="5304248"/>
          </a:xfrm>
          <a:prstGeom prst="dodec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21429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С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амомассаж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проводится строго по специальной методике, показана детям с частыми простудными заболеваниями и для профилактики ОРЗ.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6" name="Picture 2" descr="C:\Users\я\Desktop\перекинутые фото с садика\DSC0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5143502" cy="3857627"/>
          </a:xfrm>
          <a:prstGeom prst="rect">
            <a:avLst/>
          </a:prstGeom>
          <a:noFill/>
        </p:spPr>
      </p:pic>
      <p:pic>
        <p:nvPicPr>
          <p:cNvPr id="6147" name="Picture 3" descr="C:\Users\я\Desktop\перекинутые фото с садика\DSC02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3" y="3000372"/>
            <a:ext cx="514350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143032"/>
            <a:ext cx="9144000" cy="34289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Технологии эстетической направленности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реализуется на занятиях художественно-эстетического цикла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s://pp.userapi.com/c844720/v844720583/3505c/14LjfgA0w_s.jpg"/>
          <p:cNvPicPr>
            <a:picLocks noChangeAspect="1" noChangeArrowheads="1"/>
          </p:cNvPicPr>
          <p:nvPr/>
        </p:nvPicPr>
        <p:blipFill>
          <a:blip r:embed="rId3"/>
          <a:srcRect b="13645"/>
          <a:stretch>
            <a:fillRect/>
          </a:stretch>
        </p:blipFill>
        <p:spPr bwMode="auto">
          <a:xfrm>
            <a:off x="1142976" y="1785926"/>
            <a:ext cx="2929195" cy="4500594"/>
          </a:xfrm>
          <a:prstGeom prst="decagon">
            <a:avLst/>
          </a:prstGeom>
          <a:noFill/>
        </p:spPr>
      </p:pic>
      <p:pic>
        <p:nvPicPr>
          <p:cNvPr id="13316" name="Picture 4" descr="https://pp.userapi.com/c824200/v824200583/1174f2/AgL2gOSz_1M.jpg"/>
          <p:cNvPicPr>
            <a:picLocks noChangeAspect="1" noChangeArrowheads="1"/>
          </p:cNvPicPr>
          <p:nvPr/>
        </p:nvPicPr>
        <p:blipFill>
          <a:blip r:embed="rId4"/>
          <a:srcRect b="19343"/>
          <a:stretch>
            <a:fillRect/>
          </a:stretch>
        </p:blipFill>
        <p:spPr bwMode="auto">
          <a:xfrm>
            <a:off x="4500562" y="1714488"/>
            <a:ext cx="3143239" cy="4510834"/>
          </a:xfrm>
          <a:prstGeom prst="dodec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-78584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Технологии музыкального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воздействия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используется в качестве вспомогательного средства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как часть других технологий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для снятия напряжения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повышения эмоционального настроя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43608" y="332657"/>
            <a:ext cx="74168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Я не боюсь еще и еще раз повторить: забота о здоровье ребенка – это важнейший труд воспитателя.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жизнерадости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бодрости детей зависит их духовная жизнь , мировоззрение ,умственное развитие » В.А.Сухомлинский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Сказкотерапия</a:t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используется для психо-терапевтической и развивающей работы. Сказку может рассказывать взрослый, либо это может быть групповое рассказывание.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908720"/>
            <a:ext cx="741682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*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Единственно правильный путь к сохранению и укреплению здоровья детей – знать самим и творчески применять эти знания, учитывая индивидуальные особенности ребенка.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*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Существует легенда. У древнего бога Эскулапа были две дочери – Панацея и Гигиена. Обе владели даром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целительства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но лечили по-разному. Панацея считала, что может подарить людям лекарство от всех болезней сразу. Гигиена говорила, что на все случаи жизни одного-единственного лекарства быть не может. Человек слаб и уязвим потому, что не знает законов Жизни. Этим законам людей надо научить. Разные пути у дочерей Эскулапа. Панацея лечит людей таблетками да микстурами. А Гигиена просвещает их, объясняет законы Жизни. Она верит, что, овладев ими, люди станут физически и духовно здоровыми, а сама жизнь – прекрасной.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.jpg"/>
          <p:cNvPicPr>
            <a:picLocks noChangeAspect="1"/>
          </p:cNvPicPr>
          <p:nvPr/>
        </p:nvPicPr>
        <p:blipFill>
          <a:blip r:embed="rId2" cstate="print"/>
          <a:srcRect r="17713" b="15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105" y="357166"/>
            <a:ext cx="806489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одна из главных ценностей жизни человека. Именно поэтому проблема ухудшения здоровья населения страны и особенно детей становится национальной.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будущее страны, поэтому перед педагогами, общественностью, родителями стоит задача воспитания здорового поколения.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Основная цель дошкольного образования – развитие ребенка при сохранении здоровья, то есть развитие ребенка в соответствии с принципом целесообразности. Поэтому необходимо научить детей воспринимать свою жизнь и здоровье как величайшую ценность.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 на этом этапе сформировать у детей базу знаний и практических навыков здорового образа жизни, под которым мы понимаем активную деятельность людей, направленную на сохранение и улучшение здоровья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702469"/>
            <a:ext cx="669674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 с учётом их индивидуальных особенностей.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214290"/>
            <a:ext cx="75608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latin typeface="Times New Roman"/>
                <a:cs typeface="Times New Roman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воспитанников, повышение двигательной активности через активное использование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/>
                <a:cs typeface="Times New Roman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культуры здорового образа жизни дошкольников в различных видах деятельности.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/>
                <a:cs typeface="Times New Roman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Объединение усилий дошкольного учреждения и семьи в укреплении здоровья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1" y="69269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Эффективный путь воспитания здорового образа жизни – это организация воспитательного процесса в режиме сотрудничества педагогов, детей и родителей.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Будущее, как в России, так и в мире, безусловно, за молодым поколением. Однако лишь только здоровый человек с хорошим самочувствием, оптимизмом, психологической устойчивостью, физической работоспособностью способен активно жить.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764704"/>
            <a:ext cx="473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76328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 методы оздоровления детей в ДОУ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занятия, упражнения;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Подвижные, дидактические, спортивные игры;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Профилактическая гимнастика;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минутки и динамические паузы;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воспитанию культуры здорового и безопасного образа жизни;</a:t>
            </a:r>
          </a:p>
          <a:p>
            <a:endParaRPr lang="ru-RU" dirty="0"/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57161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r"/>
            <a:r>
              <a:rPr lang="ru-RU" sz="2400" dirty="0" smtClean="0">
                <a:latin typeface="Times New Roman"/>
                <a:cs typeface="Times New Roman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 в режиме дня;</a:t>
            </a:r>
          </a:p>
          <a:p>
            <a:pPr algn="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Спортивно-оздоровительная гимнастика в ДОУ</a:t>
            </a:r>
          </a:p>
          <a:p>
            <a:pPr algn="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воспитанию культуры здорового образа жизни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8605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335756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Развлечение,праздники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и забавы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здоровья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праздники с родителями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городских мероприятиях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7456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05038"/>
            <a:ext cx="74898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28662" y="571480"/>
            <a:ext cx="7634287" cy="12969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 организации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здоровьесберегающей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540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.</vt:lpstr>
      <vt:lpstr>.</vt:lpstr>
      <vt:lpstr>Презентация PowerPoint</vt:lpstr>
      <vt:lpstr>.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Пользователь Windows</cp:lastModifiedBy>
  <cp:revision>28</cp:revision>
  <dcterms:created xsi:type="dcterms:W3CDTF">2017-10-06T04:42:28Z</dcterms:created>
  <dcterms:modified xsi:type="dcterms:W3CDTF">2023-10-08T06:07:14Z</dcterms:modified>
</cp:coreProperties>
</file>