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9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1F268B-5480-49CE-9970-AAC5ECE89A68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640885-2C93-4DA1-BFB4-C08A5BD2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85860"/>
            <a:ext cx="6172200" cy="1571636"/>
          </a:xfrm>
        </p:spPr>
        <p:txBody>
          <a:bodyPr/>
          <a:lstStyle/>
          <a:p>
            <a:pPr algn="ctr"/>
            <a:r>
              <a:rPr lang="ru-RU" dirty="0" err="1" smtClean="0"/>
              <a:t>Видеоэкскурсия</a:t>
            </a:r>
            <a:r>
              <a:rPr lang="ru-RU" dirty="0" smtClean="0"/>
              <a:t> по городу Шуя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03322"/>
            <a:ext cx="5000660" cy="13716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Подготовила воспитатель Калинина Л.А.</a:t>
            </a:r>
            <a:endParaRPr lang="ru-RU" sz="2400" i="1" dirty="0"/>
          </a:p>
        </p:txBody>
      </p:sp>
    </p:spTree>
  </p:cSld>
  <p:clrMapOvr>
    <a:masterClrMapping/>
  </p:clrMapOvr>
  <p:transition advTm="14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---Park-kulturyi-i-otdyiha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40508"/>
            <a:ext cx="8132651" cy="5317384"/>
          </a:xfrm>
          <a:prstGeom prst="rect">
            <a:avLst/>
          </a:prstGeom>
        </p:spPr>
      </p:pic>
    </p:spTree>
  </p:cSld>
  <p:clrMapOvr>
    <a:masterClrMapping/>
  </p:clrMapOvr>
  <p:transition spd="slow" advTm="1606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2" y="121442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ransition spd="med" advTm="1632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11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3" y="642918"/>
            <a:ext cx="7572428" cy="5214974"/>
          </a:xfrm>
          <a:prstGeom prst="rect">
            <a:avLst/>
          </a:prstGeom>
        </p:spPr>
      </p:pic>
    </p:spTree>
  </p:cSld>
  <p:clrMapOvr>
    <a:masterClrMapping/>
  </p:clrMapOvr>
  <p:transition spd="med" advTm="16625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032796_1270dd596445ece506a907da0dad1d82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6496"/>
            <a:ext cx="7453338" cy="5590004"/>
          </a:xfrm>
          <a:prstGeom prst="rect">
            <a:avLst/>
          </a:prstGeom>
        </p:spPr>
      </p:pic>
    </p:spTree>
  </p:cSld>
  <p:clrMapOvr>
    <a:masterClrMapping/>
  </p:clrMapOvr>
  <p:transition spd="med" advTm="2084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f36f95-49e3-4c6b-8074-2fb2ffbed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953873" cy="4368416"/>
          </a:xfrm>
          <a:prstGeom prst="rect">
            <a:avLst/>
          </a:prstGeom>
        </p:spPr>
      </p:pic>
    </p:spTree>
  </p:cSld>
  <p:clrMapOvr>
    <a:masterClrMapping/>
  </p:clrMapOvr>
  <p:transition spd="med" advTm="1579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968_large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</p:cSld>
  <p:clrMapOvr>
    <a:masterClrMapping/>
  </p:clrMapOvr>
  <p:transition spd="med" advTm="1593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702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71480"/>
            <a:ext cx="3929090" cy="5893635"/>
          </a:xfrm>
          <a:prstGeom prst="rect">
            <a:avLst/>
          </a:prstGeom>
        </p:spPr>
      </p:pic>
    </p:spTree>
  </p:cSld>
  <p:clrMapOvr>
    <a:masterClrMapping/>
  </p:clrMapOvr>
  <p:transition spd="med" advTm="20547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uya-10168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6" y="443566"/>
            <a:ext cx="8050051" cy="5366700"/>
          </a:xfrm>
          <a:prstGeom prst="rect">
            <a:avLst/>
          </a:prstGeom>
        </p:spPr>
      </p:pic>
    </p:spTree>
  </p:cSld>
  <p:clrMapOvr>
    <a:masterClrMapping/>
  </p:clrMapOvr>
  <p:transition spd="med" advTm="1201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51b05310b9d0bd40eb1068ee6d6e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5429288"/>
          </a:xfrm>
          <a:prstGeom prst="rect">
            <a:avLst/>
          </a:prstGeom>
        </p:spPr>
      </p:pic>
    </p:spTree>
  </p:cSld>
  <p:clrMapOvr>
    <a:masterClrMapping/>
  </p:clrMapOvr>
  <p:transition spd="med" advTm="20562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80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429551" cy="4953033"/>
          </a:xfrm>
          <a:prstGeom prst="rect">
            <a:avLst/>
          </a:prstGeom>
        </p:spPr>
      </p:pic>
    </p:spTree>
  </p:cSld>
  <p:clrMapOvr>
    <a:masterClrMapping/>
  </p:clrMapOvr>
  <p:transition spd="med" advTm="1557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89340"/>
            <a:ext cx="7715304" cy="5786478"/>
          </a:xfrm>
          <a:prstGeom prst="rect">
            <a:avLst/>
          </a:prstGeom>
        </p:spPr>
      </p:pic>
    </p:spTree>
  </p:cSld>
  <p:clrMapOvr>
    <a:masterClrMapping/>
  </p:clrMapOvr>
  <p:transition spd="med" advTm="16609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 (1)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50076"/>
            <a:ext cx="7429552" cy="5572164"/>
          </a:xfrm>
          <a:prstGeom prst="rect">
            <a:avLst/>
          </a:prstGeom>
        </p:spPr>
      </p:pic>
    </p:spTree>
  </p:cSld>
  <p:clrMapOvr>
    <a:masterClrMapping/>
  </p:clrMapOvr>
  <p:transition spd="med" advTm="15673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9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Видеоэкскурсия по городу Шуя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Видеоэкскурсия по городу Шуя</dc:title>
  <dc:creator>Мои документы</dc:creator>
  <cp:lastModifiedBy>Мои документы</cp:lastModifiedBy>
  <cp:revision>4</cp:revision>
  <dcterms:created xsi:type="dcterms:W3CDTF">2023-02-23T15:52:35Z</dcterms:created>
  <dcterms:modified xsi:type="dcterms:W3CDTF">2023-03-04T12:58:03Z</dcterms:modified>
</cp:coreProperties>
</file>