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>
                <a:latin typeface="AllodsWest" panose="02000000000000000000" pitchFamily="2" charset="0"/>
              </a:rPr>
              <a:t>И</a:t>
            </a:r>
            <a:r>
              <a:rPr lang="ru-RU" sz="8000" dirty="0" smtClean="0">
                <a:latin typeface="AllodsWest" panose="02000000000000000000" pitchFamily="2" charset="0"/>
              </a:rPr>
              <a:t>гра</a:t>
            </a:r>
            <a:endParaRPr lang="ru-RU" sz="8000" dirty="0">
              <a:latin typeface="AllodsWes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Сухомлинский В.А.: «Игра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любознательности». </a:t>
            </a:r>
          </a:p>
          <a:p>
            <a:r>
              <a:rPr lang="ru-RU" dirty="0"/>
              <a:t>А. С. Макаренко писал: «Игра имеет в жизни ребёнка такое же значение, как у взрослого – деятельность, работа, служба. Каков ребёнок в игре, таков во многом он будет и в работе, когда вырастет. Поэтому воспитание будущего деятеля происходит прежде всего в игре».</a:t>
            </a:r>
          </a:p>
        </p:txBody>
      </p:sp>
    </p:spTree>
    <p:extLst>
      <p:ext uri="{BB962C8B-B14F-4D97-AF65-F5344CB8AC3E}">
        <p14:creationId xmlns:p14="http://schemas.microsoft.com/office/powerpoint/2010/main" val="79585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7140" y="1905331"/>
            <a:ext cx="6120682" cy="29753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4449" y="1216191"/>
            <a:ext cx="591614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536503" cy="60486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3928" y="1556793"/>
            <a:ext cx="61206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3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266982"/>
            <a:ext cx="6120681" cy="34428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49" y="188640"/>
            <a:ext cx="636962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родителей возникают вопросы: сколько времени должен играть ребёнок, стоит ли отвлекать другим занятием?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Ответ</a:t>
            </a:r>
            <a:r>
              <a:rPr lang="ru-RU" dirty="0"/>
              <a:t>: Надо дать ребёнку возможность играть. Если он не наиграется в детстве, то не будет успеха в серьёзной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3960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Игра – это жизнь ребёнка, его существование, его жизнь, его развитие в целом:</a:t>
            </a:r>
          </a:p>
          <a:p>
            <a:r>
              <a:rPr lang="ru-RU" dirty="0"/>
              <a:t>•	В игре ребёнок выражает свои чувства, эмоции, мысли.</a:t>
            </a:r>
          </a:p>
          <a:p>
            <a:r>
              <a:rPr lang="ru-RU" dirty="0"/>
              <a:t>•	Через игру познаёт окружающий мир.</a:t>
            </a:r>
          </a:p>
          <a:p>
            <a:r>
              <a:rPr lang="ru-RU" dirty="0"/>
              <a:t>•	В игре ребёнок учится общаться со сверстниками и познавать себя.</a:t>
            </a:r>
          </a:p>
          <a:p>
            <a:r>
              <a:rPr lang="ru-RU" dirty="0"/>
              <a:t>•	В игре развивается способность к воображению.</a:t>
            </a:r>
          </a:p>
          <a:p>
            <a:r>
              <a:rPr lang="ru-RU" dirty="0"/>
              <a:t>•	В игре ребёнок имитирует действия взрослого.</a:t>
            </a:r>
          </a:p>
          <a:p>
            <a:r>
              <a:rPr lang="ru-RU" dirty="0"/>
              <a:t>•	В игре он учится подчинять свои желания определённым требования – это важнейшая предпосылка воспитания воли.</a:t>
            </a:r>
          </a:p>
          <a:p>
            <a:r>
              <a:rPr lang="ru-RU" dirty="0"/>
              <a:t>•	В игре ребёнок развивается духовно.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69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Предлагаем вам несколько советов о том, как включиться в игру с вашим ребёнком. </a:t>
            </a:r>
          </a:p>
          <a:p>
            <a:r>
              <a:rPr lang="ru-RU" dirty="0"/>
              <a:t>- </a:t>
            </a:r>
            <a:r>
              <a:rPr lang="ru-RU" b="1" dirty="0"/>
              <a:t>Наблюдение. </a:t>
            </a:r>
            <a:r>
              <a:rPr lang="ru-RU" dirty="0"/>
              <a:t>Присмотритесь к своему малышу и определите, что он умеет делать, а что - нет. Также обратите внимание, какие у вашего ребёнка любимые занятия. </a:t>
            </a:r>
          </a:p>
          <a:p>
            <a:r>
              <a:rPr lang="ru-RU" dirty="0"/>
              <a:t>- </a:t>
            </a:r>
            <a:r>
              <a:rPr lang="ru-RU" b="1" dirty="0"/>
              <a:t>Следуйте.  </a:t>
            </a:r>
            <a:r>
              <a:rPr lang="ru-RU" dirty="0"/>
              <a:t>Присоединяйтесь к игре своему ребёнка так, чтобы он видел, что вам интересно то, что он делает. Вы можете усложнить игру, но в любом случае, позвольте ребёнку контролировать процесс и задавать направление в игре. </a:t>
            </a:r>
          </a:p>
          <a:p>
            <a:r>
              <a:rPr lang="ru-RU" b="1" dirty="0"/>
              <a:t>- Добавляйте творчество. </a:t>
            </a:r>
            <a:r>
              <a:rPr lang="ru-RU" dirty="0"/>
              <a:t>Оставьте эту взрослую мысль, что одной игрушкой можно играть только в одну игру. Используйте игрушки по-разному, и вы сами удивитесь тому, как много игр можно придумать с одной игрушкой. Творчество всегда сделает игру веселее для вас и вашего </a:t>
            </a:r>
            <a:r>
              <a:rPr lang="ru-RU" dirty="0" smtClean="0"/>
              <a:t>ребёнка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Позвольте себе побыть ребёнком, воспользуйтесь возможностью иногда возвращаться в детство - и давайте играть вместе с детьми!!!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91785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306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методист</cp:lastModifiedBy>
  <cp:revision>5</cp:revision>
  <dcterms:created xsi:type="dcterms:W3CDTF">2020-12-03T15:29:08Z</dcterms:created>
  <dcterms:modified xsi:type="dcterms:W3CDTF">2020-12-07T04:08:52Z</dcterms:modified>
</cp:coreProperties>
</file>