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81" r:id="rId3"/>
    <p:sldId id="257" r:id="rId4"/>
    <p:sldId id="259" r:id="rId5"/>
    <p:sldId id="282" r:id="rId6"/>
    <p:sldId id="285" r:id="rId7"/>
    <p:sldId id="277" r:id="rId8"/>
    <p:sldId id="278" r:id="rId9"/>
    <p:sldId id="263" r:id="rId10"/>
    <p:sldId id="264" r:id="rId11"/>
    <p:sldId id="261" r:id="rId12"/>
    <p:sldId id="262" r:id="rId13"/>
    <p:sldId id="265" r:id="rId14"/>
    <p:sldId id="266" r:id="rId15"/>
    <p:sldId id="287" r:id="rId16"/>
    <p:sldId id="288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2391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2391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1DDE2-772A-4598-ABD3-06427C3B3BE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2793-7A06-4445-94D5-47ED5A93983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58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890F4-D9FA-4082-9F1A-6036F5A810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9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25029-EEAD-451C-A336-B092B8242F2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07B8E-2D32-437A-8334-F945D999644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38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43019-E98E-4ED5-9B93-362AD91FA8D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63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F86DC-6480-4E06-B00A-25637EFE63C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2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1523C-F65F-4F3D-96F0-C8C7719C41E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7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265DC-DA46-44DB-99FE-7A3EA5F1DDA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11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033AB-D4A4-4F9F-B10B-EA3568E78A0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6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4827A-7C0F-4462-82EC-AF19D25E77A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35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1496F-8EB3-47F1-8793-5C176579FA1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02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5A3C-C5DE-4AE8-ACDA-7A943DC2DF3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0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05D2A-84F2-480B-9B08-9409569BAF8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4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CBBC-4185-4CED-82D3-E47549A93B03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7CF46-21CA-470A-BFC1-5CA535B22C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DC933B-EC21-45D5-AF0E-B8D11CD522E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2288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289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2289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89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289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0184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hlink"/>
                </a:solidFill>
              </a:rPr>
              <a:t>Презентация занятия по ФЭМП с использованием ИКТ в подготовительной группе</a:t>
            </a:r>
            <a:br>
              <a:rPr lang="ru-RU" sz="4000" dirty="0" smtClean="0">
                <a:solidFill>
                  <a:schemeClr val="hlink"/>
                </a:solidFill>
              </a:rPr>
            </a:br>
            <a:r>
              <a:rPr lang="ru-RU" sz="4000" dirty="0" smtClean="0">
                <a:solidFill>
                  <a:schemeClr val="hlink"/>
                </a:solidFill>
              </a:rPr>
              <a:t>на тему: «Занимательная математика»</a:t>
            </a:r>
            <a:r>
              <a:rPr lang="ru-RU" sz="5400" dirty="0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r>
              <a:rPr lang="ru-RU" b="1" dirty="0" smtClean="0">
                <a:solidFill>
                  <a:schemeClr val="hlink"/>
                </a:solidFill>
              </a:rPr>
              <a:t>Подготовила: </a:t>
            </a:r>
            <a:r>
              <a:rPr lang="ru-RU" b="1" dirty="0" err="1" smtClean="0">
                <a:solidFill>
                  <a:schemeClr val="hlink"/>
                </a:solidFill>
              </a:rPr>
              <a:t>Пронь</a:t>
            </a:r>
            <a:r>
              <a:rPr lang="ru-RU" b="1" dirty="0" smtClean="0">
                <a:solidFill>
                  <a:schemeClr val="hlink"/>
                </a:solidFill>
              </a:rPr>
              <a:t> Е.Г.</a:t>
            </a:r>
          </a:p>
          <a:p>
            <a:pPr eaLnBrk="1" hangingPunct="1">
              <a:defRPr/>
            </a:pPr>
            <a:endParaRPr lang="ru-RU" b="1" dirty="0" smtClean="0">
              <a:solidFill>
                <a:schemeClr val="hlink"/>
              </a:solidFill>
            </a:endParaRPr>
          </a:p>
          <a:p>
            <a:pPr eaLnBrk="1" hangingPunct="1">
              <a:defRPr/>
            </a:pPr>
            <a:endParaRPr lang="ru-RU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33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49685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852936"/>
            <a:ext cx="8229600" cy="1143000"/>
          </a:xfrm>
        </p:spPr>
        <p:txBody>
          <a:bodyPr>
            <a:noAutofit/>
          </a:bodyPr>
          <a:lstStyle/>
          <a:p>
            <a:r>
              <a:rPr lang="ru-RU" sz="20000" dirty="0">
                <a:solidFill>
                  <a:srgbClr val="FF0000"/>
                </a:solidFill>
                <a:hlinkClick r:id="rId3" action="ppaction://hlinksldjump"/>
              </a:rPr>
              <a:t>?</a:t>
            </a:r>
            <a:endParaRPr lang="ru-RU" sz="2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00141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996952"/>
            <a:ext cx="8229600" cy="1143000"/>
          </a:xfrm>
        </p:spPr>
        <p:txBody>
          <a:bodyPr>
            <a:noAutofit/>
          </a:bodyPr>
          <a:lstStyle/>
          <a:p>
            <a:r>
              <a:rPr lang="ru-RU" sz="20000" dirty="0" smtClean="0"/>
              <a:t>9</a:t>
            </a:r>
            <a:endParaRPr lang="ru-RU" sz="2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2511152"/>
          </a:xfrm>
        </p:spPr>
        <p:txBody>
          <a:bodyPr>
            <a:noAutofit/>
          </a:bodyPr>
          <a:lstStyle/>
          <a:p>
            <a:r>
              <a:rPr lang="ru-RU" sz="20000" b="1" dirty="0" smtClean="0"/>
              <a:t>7+2=9</a:t>
            </a:r>
            <a:endParaRPr lang="ru-RU" sz="20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1143000"/>
          </a:xfrm>
        </p:spPr>
        <p:txBody>
          <a:bodyPr>
            <a:noAutofit/>
          </a:bodyPr>
          <a:lstStyle/>
          <a:p>
            <a:r>
              <a:rPr lang="ru-RU" sz="20000" b="1" dirty="0" smtClean="0"/>
              <a:t>4-3=1</a:t>
            </a:r>
            <a:endParaRPr lang="ru-RU" sz="20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456384" cy="2363862"/>
          </a:xfrm>
        </p:spPr>
        <p:txBody>
          <a:bodyPr/>
          <a:lstStyle/>
          <a:p>
            <a:r>
              <a:rPr lang="ru-RU" sz="3200" dirty="0" smtClean="0">
                <a:solidFill>
                  <a:srgbClr val="FFCC00"/>
                </a:solidFill>
              </a:rPr>
              <a:t>Третье </a:t>
            </a:r>
            <a:r>
              <a:rPr lang="ru-RU" sz="3200" dirty="0">
                <a:solidFill>
                  <a:srgbClr val="FFCC00"/>
                </a:solidFill>
              </a:rPr>
              <a:t>задание: Выполни графический 	диктант.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76672"/>
            <a:ext cx="4762500" cy="57606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996952"/>
            <a:ext cx="3600400" cy="367240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467544" y="6741368"/>
            <a:ext cx="144016" cy="43204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6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600400" cy="3371974"/>
          </a:xfrm>
        </p:spPr>
        <p:txBody>
          <a:bodyPr/>
          <a:lstStyle/>
          <a:p>
            <a:r>
              <a:rPr lang="ru-RU" sz="3200" dirty="0" smtClean="0">
                <a:solidFill>
                  <a:srgbClr val="FFCC00"/>
                </a:solidFill>
              </a:rPr>
              <a:t>Четвертое </a:t>
            </a:r>
            <a:r>
              <a:rPr lang="ru-RU" sz="3200" dirty="0">
                <a:solidFill>
                  <a:srgbClr val="FFCC00"/>
                </a:solidFill>
              </a:rPr>
              <a:t>задание: </a:t>
            </a:r>
            <a:r>
              <a:rPr lang="ru-RU" sz="3200" dirty="0" smtClean="0">
                <a:solidFill>
                  <a:srgbClr val="FFCC00"/>
                </a:solidFill>
              </a:rPr>
              <a:t/>
            </a:r>
            <a:br>
              <a:rPr lang="ru-RU" sz="3200" dirty="0" smtClean="0">
                <a:solidFill>
                  <a:srgbClr val="FFCC00"/>
                </a:solidFill>
              </a:rPr>
            </a:br>
            <a:r>
              <a:rPr lang="ru-RU" sz="3200" dirty="0" smtClean="0">
                <a:solidFill>
                  <a:srgbClr val="FFCC00"/>
                </a:solidFill>
              </a:rPr>
              <a:t>Помоги Красной Шапочке пройти правильно лабиринт.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912" y="116632"/>
            <a:ext cx="5184576" cy="658887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077072"/>
            <a:ext cx="3008313" cy="204909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7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47664" y="836713"/>
            <a:ext cx="5310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</a:rPr>
              <a:t>Спасибо вам</a:t>
            </a:r>
            <a:r>
              <a:rPr lang="ru-RU" sz="5400" b="1" dirty="0" smtClean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C0504D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</a:rPr>
              <a:t>, ребята, до новых встреч!</a:t>
            </a:r>
            <a:endParaRPr lang="ru-RU" sz="5400" b="1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C0504D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484509"/>
            <a:ext cx="3389670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2304256"/>
          </a:xfrm>
        </p:spPr>
        <p:txBody>
          <a:bodyPr>
            <a:noAutofit/>
          </a:bodyPr>
          <a:lstStyle/>
          <a:p>
            <a:r>
              <a:rPr lang="ru-RU" sz="15000" b="1" dirty="0" smtClean="0"/>
              <a:t>  </a:t>
            </a:r>
            <a:endParaRPr lang="ru-RU" sz="15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3501008"/>
            <a:ext cx="4392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5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60032" y="3429000"/>
            <a:ext cx="43924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/>
              <a:t>  </a:t>
            </a:r>
            <a:endParaRPr lang="ru-RU" sz="15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94012" y="398274"/>
            <a:ext cx="5994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/>
              </a:rPr>
              <a:t>Здравствуйте, ребята.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7" y="1179745"/>
            <a:ext cx="3987130" cy="4749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7" y="1671771"/>
            <a:ext cx="3383573" cy="31701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82666" y="1671771"/>
            <a:ext cx="4293790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напекла блинов для бабушки и отправила меня к ней в гости.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я  приглашаю вас на прогулку по волшебному лесу. На пути в лес я встретила Мудрого Филина, а  он пропускает в </a:t>
            </a:r>
            <a:r>
              <a:rPr lang="ru-RU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лес, </a:t>
            </a:r>
            <a:r>
              <a:rPr lang="ru-RU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если решишь его задачки. Вы поможете мне?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628800"/>
            <a:ext cx="8229600" cy="1584176"/>
          </a:xfrm>
        </p:spPr>
        <p:txBody>
          <a:bodyPr>
            <a:noAutofit/>
          </a:bodyPr>
          <a:lstStyle/>
          <a:p>
            <a:r>
              <a:rPr lang="ru-RU" sz="15000" dirty="0" smtClean="0"/>
              <a:t>  </a:t>
            </a:r>
            <a:endParaRPr lang="ru-RU" sz="150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140968"/>
            <a:ext cx="46085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/>
              <a:t>  </a:t>
            </a:r>
            <a:endParaRPr lang="ru-RU" sz="15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83768" y="4149081"/>
            <a:ext cx="61926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b="1" dirty="0" smtClean="0"/>
              <a:t> 6-1= 5</a:t>
            </a:r>
            <a:endParaRPr lang="ru-RU" sz="15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38331"/>
            <a:ext cx="2261812" cy="21825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238331"/>
            <a:ext cx="4320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ru-RU" sz="3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Задача № 1.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46483"/>
            <a:ext cx="5901439" cy="3944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FFCC00"/>
                </a:solidFill>
              </a:rPr>
              <a:t>Задача №2</a:t>
            </a:r>
            <a:endParaRPr lang="ru-RU" sz="1800" b="0" dirty="0">
              <a:solidFill>
                <a:sysClr val="windowText" lastClr="000000"/>
              </a:solidFill>
              <a:effectLst/>
              <a:latin typeface="Calibri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268761"/>
            <a:ext cx="5266928" cy="399626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936" y="5265026"/>
            <a:ext cx="4690864" cy="1476341"/>
          </a:xfrm>
        </p:spPr>
        <p:txBody>
          <a:bodyPr/>
          <a:lstStyle/>
          <a:p>
            <a:r>
              <a:rPr lang="ru-RU" sz="96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5+2 =7</a:t>
            </a:r>
            <a:endParaRPr lang="ru-RU" sz="9600" dirty="0"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74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107504" y="332656"/>
            <a:ext cx="8856984" cy="3324945"/>
          </a:xfrm>
        </p:spPr>
        <p:txBody>
          <a:bodyPr/>
          <a:lstStyle/>
          <a:p>
            <a:r>
              <a:rPr lang="ru-RU" sz="9600" dirty="0">
                <a:solidFill>
                  <a:srgbClr val="FFCC00"/>
                </a:solidFill>
                <a:effectLst/>
              </a:rPr>
              <a:t>Второе задание: </a:t>
            </a:r>
            <a:r>
              <a:rPr lang="ru-RU" sz="3600" dirty="0">
                <a:solidFill>
                  <a:srgbClr val="FFCC00"/>
                </a:solidFill>
              </a:rPr>
              <a:t/>
            </a:r>
            <a:br>
              <a:rPr lang="ru-RU" sz="3600" dirty="0">
                <a:solidFill>
                  <a:srgbClr val="FFCC00"/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0" y="3886200"/>
            <a:ext cx="8676456" cy="2279104"/>
          </a:xfrm>
        </p:spPr>
        <p:txBody>
          <a:bodyPr/>
          <a:lstStyle/>
          <a:p>
            <a:r>
              <a:rPr lang="ru-RU" sz="6600" b="1" dirty="0">
                <a:solidFill>
                  <a:srgbClr val="FFCC00"/>
                </a:solidFill>
              </a:rPr>
              <a:t>Составь и реши задачу.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34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ымянныйолол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3903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184" y="1916832"/>
            <a:ext cx="23762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>
                <a:hlinkClick r:id="rId3" action="ppaction://hlinksldjump"/>
              </a:rPr>
              <a:t>?</a:t>
            </a:r>
            <a:endParaRPr lang="ru-RU" sz="20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ымянныйолол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9144000" cy="3903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184" y="1916832"/>
            <a:ext cx="23762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0" b="1" dirty="0" smtClean="0"/>
              <a:t>5</a:t>
            </a:r>
            <a:endParaRPr lang="ru-RU" sz="20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впрсрсрсопаим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3999" cy="45259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20000" dirty="0" smtClean="0">
                <a:hlinkClick r:id="rId3" action="ppaction://hlinksldjump"/>
              </a:rPr>
              <a:t>?</a:t>
            </a:r>
            <a:endParaRPr lang="ru-RU" sz="2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впрсрсрсопаим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196752"/>
            <a:ext cx="9143999" cy="452596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852936"/>
            <a:ext cx="8229600" cy="1143000"/>
          </a:xfrm>
        </p:spPr>
        <p:txBody>
          <a:bodyPr>
            <a:noAutofit/>
          </a:bodyPr>
          <a:lstStyle/>
          <a:p>
            <a:r>
              <a:rPr lang="ru-RU" sz="20000" dirty="0" smtClean="0"/>
              <a:t>2</a:t>
            </a:r>
            <a:endParaRPr lang="ru-RU" sz="2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118</Words>
  <Application>Microsoft Office PowerPoint</Application>
  <PresentationFormat>Экран (4:3)</PresentationFormat>
  <Paragraphs>28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Garamond</vt:lpstr>
      <vt:lpstr>Times New Roman</vt:lpstr>
      <vt:lpstr>Wingdings</vt:lpstr>
      <vt:lpstr>Тема Office</vt:lpstr>
      <vt:lpstr>Течение</vt:lpstr>
      <vt:lpstr>Презентация занятия по ФЭМП с использованием ИКТ в подготовительной группе на тему: «Занимательная математика» </vt:lpstr>
      <vt:lpstr>  </vt:lpstr>
      <vt:lpstr>  </vt:lpstr>
      <vt:lpstr>Задача №2</vt:lpstr>
      <vt:lpstr>Второе задание:  </vt:lpstr>
      <vt:lpstr>Презентация PowerPoint</vt:lpstr>
      <vt:lpstr>Презентация PowerPoint</vt:lpstr>
      <vt:lpstr>?</vt:lpstr>
      <vt:lpstr>2</vt:lpstr>
      <vt:lpstr>?</vt:lpstr>
      <vt:lpstr>9</vt:lpstr>
      <vt:lpstr>7+2=9</vt:lpstr>
      <vt:lpstr>4-3=1</vt:lpstr>
      <vt:lpstr>Третье задание: Выполни графический  диктант.</vt:lpstr>
      <vt:lpstr>Четвертое задание:  Помоги Красной Шапочке пройти правильно лабиринт.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  9   А   2</dc:title>
  <dc:creator>Артур</dc:creator>
  <cp:lastModifiedBy>Admin</cp:lastModifiedBy>
  <cp:revision>28</cp:revision>
  <dcterms:created xsi:type="dcterms:W3CDTF">2012-04-22T07:19:07Z</dcterms:created>
  <dcterms:modified xsi:type="dcterms:W3CDTF">2018-01-23T18:16:53Z</dcterms:modified>
</cp:coreProperties>
</file>