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2" r:id="rId3"/>
    <p:sldId id="258" r:id="rId4"/>
    <p:sldId id="259" r:id="rId5"/>
    <p:sldId id="293" r:id="rId6"/>
    <p:sldId id="260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6" r:id="rId16"/>
    <p:sldId id="290" r:id="rId17"/>
    <p:sldId id="285" r:id="rId18"/>
    <p:sldId id="289" r:id="rId19"/>
    <p:sldId id="287" r:id="rId20"/>
    <p:sldId id="288" r:id="rId21"/>
    <p:sldId id="29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wmv"/><Relationship Id="rId7" Type="http://schemas.openxmlformats.org/officeDocument/2006/relationships/image" Target="../media/image2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90"/>
            <a:ext cx="9144000" cy="68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1475656" y="548680"/>
            <a:ext cx="5832648" cy="4824536"/>
          </a:xfrm>
          <a:prstGeom prst="horizont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№7 «СВЕТЛЯЧОК» ИМ.П.С. ГАПОНЕНКО</a:t>
            </a:r>
          </a:p>
          <a:p>
            <a:pPr algn="ctr"/>
            <a:endParaRPr lang="ru-RU" sz="105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05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cap="all" dirty="0" smtClean="0">
                <a:latin typeface="Times New Roman" pitchFamily="18" charset="0"/>
                <a:cs typeface="Times New Roman" pitchFamily="18" charset="0"/>
              </a:rPr>
              <a:t>Познавательно-исследовательский проект по </a:t>
            </a:r>
            <a:r>
              <a:rPr lang="ru-RU" sz="1400" cap="all" dirty="0" err="1" smtClean="0">
                <a:latin typeface="Times New Roman" pitchFamily="18" charset="0"/>
                <a:cs typeface="Times New Roman" pitchFamily="18" charset="0"/>
              </a:rPr>
              <a:t>фэмп</a:t>
            </a:r>
            <a:r>
              <a:rPr lang="ru-RU" sz="1400" cap="all" dirty="0" smtClean="0">
                <a:latin typeface="Times New Roman" pitchFamily="18" charset="0"/>
                <a:cs typeface="Times New Roman" pitchFamily="18" charset="0"/>
              </a:rPr>
              <a:t> для детей дошкольного возраста</a:t>
            </a:r>
            <a:endParaRPr lang="ru-RU" sz="1400" cap="all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cap="all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cap="all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cap="all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Карта сокровищ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Выполнили: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воспитатели                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Буллих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Т.А. 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Половая А.И.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Черепаново 2022г.</a:t>
            </a:r>
          </a:p>
        </p:txBody>
      </p:sp>
    </p:spTree>
    <p:extLst>
      <p:ext uri="{BB962C8B-B14F-4D97-AF65-F5344CB8AC3E}">
        <p14:creationId xmlns:p14="http://schemas.microsoft.com/office/powerpoint/2010/main" val="1380324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archive-2022-03-03_12-00-59\archive\16462967356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70" y="260647"/>
            <a:ext cx="3596558" cy="580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archive-2022-03-03_12-00-59\archive\164629673577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49" y="260648"/>
            <a:ext cx="4351158" cy="580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70818" y="6062192"/>
            <a:ext cx="250966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Графические диктанты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584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archive-2022-03-03_12-00-59\archive\16462967354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4862887" cy="349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archive-2022-03-03_12-00-59\archive\16462967355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9253"/>
            <a:ext cx="4176463" cy="497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59632" y="5429991"/>
            <a:ext cx="18892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«Игры-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ходилки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80112" y="2204864"/>
            <a:ext cx="179382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Твистер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788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archive-2022-03-03_12-00-59\archive\16462967354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204"/>
            <a:ext cx="5013233" cy="281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5" y="548680"/>
            <a:ext cx="3563888" cy="267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605" y="2348880"/>
            <a:ext cx="355239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C:\Users\Admin\Desktop\проект математический\img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83" y="2996951"/>
            <a:ext cx="3833356" cy="215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75656" y="5242847"/>
            <a:ext cx="6912767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Что же мы хотим узнать? Конечно, сначала нужно познакомится с историей карты. Мы обратились к источникам сети интернет, к энциклопедиям и другим книгам. Постарались доступно объяснить детям историю появления географической карты, познакомили с видами карт, с профессией «картограф», условными значками, которые используют картографы.</a:t>
            </a:r>
          </a:p>
        </p:txBody>
      </p:sp>
    </p:spTree>
    <p:extLst>
      <p:ext uri="{BB962C8B-B14F-4D97-AF65-F5344CB8AC3E}">
        <p14:creationId xmlns:p14="http://schemas.microsoft.com/office/powerpoint/2010/main" val="3432478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проект математический\img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823520" cy="361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проект математический\screen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280992" cy="321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675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90"/>
            <a:ext cx="9144000" cy="68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16464811869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5992668" cy="420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59632" y="5229200"/>
            <a:ext cx="640871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Большой опыт в изготовлении карт дети получили, когда рисовали совместно с родителями маршрутный лист от дома до детского сада.</a:t>
            </a:r>
          </a:p>
        </p:txBody>
      </p:sp>
    </p:spTree>
    <p:extLst>
      <p:ext uri="{BB962C8B-B14F-4D97-AF65-F5344CB8AC3E}">
        <p14:creationId xmlns:p14="http://schemas.microsoft.com/office/powerpoint/2010/main" val="2806426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archive-2022-03-03_12-00-59\archive\16462967353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6134"/>
            <a:ext cx="263146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Admin\Desktop\archive-2022-03-03_12-00-59\archive\16462967352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2370393" cy="376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archive-2022-03-03_12-00-59\archive\16462967352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92696"/>
            <a:ext cx="2723705" cy="378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archive-2022-03-04_13-17-03\archive\16463875085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2924944"/>
            <a:ext cx="44854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60764" y="5517232"/>
            <a:ext cx="777686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Далее, дети решили не просто нарисовать карту, а сделать карту с заданиями и кладом для своих товарищей. Команда Макара выбрали место, где будут испытания – это музыкальный зал. Самостоятельно считали шаги, рисовали направления и записывали, потом все отобразили на карте. Когда карта была готова, они предложили своим 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одногруппникам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по карте найти клад.</a:t>
            </a:r>
          </a:p>
        </p:txBody>
      </p:sp>
    </p:spTree>
    <p:extLst>
      <p:ext uri="{BB962C8B-B14F-4D97-AF65-F5344CB8AC3E}">
        <p14:creationId xmlns:p14="http://schemas.microsoft.com/office/powerpoint/2010/main" val="2410481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_20220304_11090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-695635" y="1628800"/>
            <a:ext cx="6070774" cy="3600400"/>
          </a:xfrm>
        </p:spPr>
      </p:pic>
      <p:pic>
        <p:nvPicPr>
          <p:cNvPr id="6" name="VID_20220304_110918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5400000">
            <a:off x="3683151" y="1653553"/>
            <a:ext cx="6048672" cy="35508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5445224"/>
            <a:ext cx="763284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На пути их ждали испытания, и даже «Баба-Яга», которая путала детей.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941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archive-2022-03-04_13-17-03\archive\1646387508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966905" cy="449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archive-2022-03-04_13-17-03\archive\16463875083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175" y="2420888"/>
            <a:ext cx="4256343" cy="401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41346" y="1052736"/>
            <a:ext cx="4572000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Дети проходят испытания: решают примеры, проходят «Поле геометрических фигур»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749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archive-2022-03-04_13-17-03\archive\16463875082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92342"/>
            <a:ext cx="3983095" cy="529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archive-2022-03-04_13-17-03\archive\16463875082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57170"/>
            <a:ext cx="4032448" cy="535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4016" y="6165304"/>
            <a:ext cx="4572000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обирают картинку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Танграм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106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\Desktop\archive-2022-03-04_13-17-03\archive\16463875081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27" y="554933"/>
            <a:ext cx="6954945" cy="5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4527" y="5301208"/>
            <a:ext cx="671783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ети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справились и их ждали сокровища. Значит команда Макара правильно изготовили карту, у них все получилось. </a:t>
            </a:r>
          </a:p>
        </p:txBody>
      </p:sp>
    </p:spTree>
    <p:extLst>
      <p:ext uri="{BB962C8B-B14F-4D97-AF65-F5344CB8AC3E}">
        <p14:creationId xmlns:p14="http://schemas.microsoft.com/office/powerpoint/2010/main" val="2985588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90"/>
            <a:ext cx="9144000" cy="68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2136339"/>
            <a:ext cx="6984776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Паспорт проекта: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Вид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познавательно-исследовательский.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Продолжительность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краткосрочный.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Сроки реализации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28.02.22-05.02.22гг.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дети старшей группы «Крохи», педагоги, родители.</a:t>
            </a:r>
          </a:p>
        </p:txBody>
      </p:sp>
    </p:spTree>
    <p:extLst>
      <p:ext uri="{BB962C8B-B14F-4D97-AF65-F5344CB8AC3E}">
        <p14:creationId xmlns:p14="http://schemas.microsoft.com/office/powerpoint/2010/main" val="2986102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-20220314-WA0003(0)(0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613494"/>
            <a:ext cx="8766414" cy="4821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253673" y="5877272"/>
            <a:ext cx="4572000" cy="36933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Макар с легкостью защитил свой проект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5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916832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СПАСИБО ЗА ВНИМАНИЕ!</a:t>
            </a:r>
            <a:endParaRPr lang="ru-RU" sz="54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1684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Admin\Desktop\26fedee58b8b501f552f006adb6ba9ac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90"/>
            <a:ext cx="9144000" cy="68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764704"/>
            <a:ext cx="8208912" cy="424731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самостоятельное изготовление карты при знании пространственных представлений и прочных навыков ориентировки в пространстве.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Задачи: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закрепить  пространственные представления (слева, справа, вверху, внизу, впереди, сзади, за, между, рядом), названия геометрических фигур, счет;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 продолжать учить ориентироваться на листе бумаги, научить двигаться в заданном направлении, меняя его по сигналу, а также в соответствии со стрелками-указателями маршрутов;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научить определять свое местонахождения среди окружающих людей и предметов;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развивать зрительно-пространственную ориентировку у детей; пополнять словарный запас детей и развивать речь детей;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развивать образное и логическое мышление, сообразительность;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воспитывать любознательность, умение работать в команде, чувство взаимопомощи.</a:t>
            </a:r>
          </a:p>
        </p:txBody>
      </p:sp>
    </p:spTree>
    <p:extLst>
      <p:ext uri="{BB962C8B-B14F-4D97-AF65-F5344CB8AC3E}">
        <p14:creationId xmlns:p14="http://schemas.microsoft.com/office/powerpoint/2010/main" val="2810411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C:\Users\Admin\Desktop\26fedee58b8b501f552f006adb6ba9ac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90"/>
            <a:ext cx="9144000" cy="68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1720840"/>
            <a:ext cx="6048672" cy="258532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Материалы и оборудование: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ноутбук, презентации «История географической карты», «Какие бывают карты?»,   мультфильмы,  литература, энциклопедии, доска, игра «Поле геометрических фигур», игра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Танграм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игра «Ориентировка в пространстве», картотека графических диктантов, игра «Ориентировка на листе бумаги», игра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Твистер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мольберт, сундук с сокровищами, карта, маршруты листы детей, карандаши, фломастеры, бумага, клей, столы, костюм «Бабы-Яги».</a:t>
            </a:r>
          </a:p>
        </p:txBody>
      </p:sp>
    </p:spTree>
    <p:extLst>
      <p:ext uri="{BB962C8B-B14F-4D97-AF65-F5344CB8AC3E}">
        <p14:creationId xmlns:p14="http://schemas.microsoft.com/office/powerpoint/2010/main" val="2784437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90"/>
            <a:ext cx="9144000" cy="683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1859340"/>
            <a:ext cx="648072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Этапы: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 этап: познакомить детей с историй возникновения карт, видами, значимостью, профессией «картограф».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 этап: закрепить навыки ориентировки в пространстве, знания геометрических фигур, повторить счет.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 этап: выбрать место проведения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-игры по поиску клада и изготовить карту.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4 этап: предложить группе детей используя карту найти клад.</a:t>
            </a:r>
          </a:p>
        </p:txBody>
      </p:sp>
    </p:spTree>
    <p:extLst>
      <p:ext uri="{BB962C8B-B14F-4D97-AF65-F5344CB8AC3E}">
        <p14:creationId xmlns:p14="http://schemas.microsoft.com/office/powerpoint/2010/main" val="2394249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Admin\Desktop\26fedee58b8b501f552f006adb6ba9ac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87624" y="1582341"/>
            <a:ext cx="6120680" cy="286232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Актуальность проекта: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Гармоничное развитие ребенка невозможно без развития у него способности к ориентировке в пространстве. Поэтому считаю актуальным развитие у дошкольников адекватных способов восприятия пространства, полноценных пространственных представлений и прочных навыков ориентировки в пространстве; эта задача выступает как необходимый элемент подготовки ребенка к школе, являющейся, в свою очередь, одной из важнейших задач дошкольного воспитания.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1082892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Admin\Desktop\26fedee58b8b501f552f006adb6ba9ac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archive-2022-03-04_13-17-03\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20888"/>
            <a:ext cx="5732512" cy="429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260648"/>
            <a:ext cx="8568952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Почему же мы выбрали именно эту тему? Потому что однажды к нам подошел Макар с ребятами  и попросил помочь сделать карту. Я его спросила, а зачем она вам и почему вы хотите ее сделать? И Макар рассказал, что смотрел мультфильм «Путешествие капитана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Врунгеля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он его очень впечатлил, особенно момент с поиском клада по карте. И Макар подумал, а почему бы не изготовить карту самостоятельно. Пришел в детский сад и рассказал своим друзьям. Но так как знаний было у них не достаточно, они обратились к нам –  воспитателям. </a:t>
            </a:r>
          </a:p>
        </p:txBody>
      </p:sp>
    </p:spTree>
    <p:extLst>
      <p:ext uri="{BB962C8B-B14F-4D97-AF65-F5344CB8AC3E}">
        <p14:creationId xmlns:p14="http://schemas.microsoft.com/office/powerpoint/2010/main" val="3922024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archive-2022-03-03_12-00-59\archive\1646296735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8658"/>
            <a:ext cx="5022558" cy="378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archive-2022-03-03_12-00-59\archive\16462967355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987">
            <a:off x="5154327" y="450296"/>
            <a:ext cx="3528392" cy="599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4365104"/>
            <a:ext cx="4608512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его спросила, а что ты знаешь о картах вообще? Какими знаниями мы уже владеем? Конечно, дети уже знали для чего нужна карта, владели некоторыми навыками. Мы предложили их повторить и закрепить с помощью следующих игр: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«Кондуктор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«Ориентировка в пространстве» </a:t>
            </a:r>
          </a:p>
        </p:txBody>
      </p:sp>
    </p:spTree>
    <p:extLst>
      <p:ext uri="{BB962C8B-B14F-4D97-AF65-F5344CB8AC3E}">
        <p14:creationId xmlns:p14="http://schemas.microsoft.com/office/powerpoint/2010/main" val="289871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1619940214_6-phonoteka_org-p-fon-dlya-prezentatsii-sokrovishcha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archive-2022-03-03_12-00-59\archive\16462967357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8844"/>
            <a:ext cx="4721424" cy="354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archive-2022-03-03_12-00-59\archive\16462967357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256" y="1432987"/>
            <a:ext cx="3675461" cy="488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4130560"/>
            <a:ext cx="352801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«Ориентировка на листе бумаги»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64089" y="817317"/>
            <a:ext cx="351262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«Поле геометрических фигур» </a:t>
            </a:r>
          </a:p>
        </p:txBody>
      </p:sp>
    </p:spTree>
    <p:extLst>
      <p:ext uri="{BB962C8B-B14F-4D97-AF65-F5344CB8AC3E}">
        <p14:creationId xmlns:p14="http://schemas.microsoft.com/office/powerpoint/2010/main" val="10862587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774</Words>
  <Application>Microsoft Office PowerPoint</Application>
  <PresentationFormat>Экран (4:3)</PresentationFormat>
  <Paragraphs>49</Paragraphs>
  <Slides>21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24</cp:revision>
  <dcterms:created xsi:type="dcterms:W3CDTF">2022-02-25T04:02:25Z</dcterms:created>
  <dcterms:modified xsi:type="dcterms:W3CDTF">2022-03-23T03:10:11Z</dcterms:modified>
</cp:coreProperties>
</file>