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57" r:id="rId5"/>
    <p:sldId id="296" r:id="rId6"/>
    <p:sldId id="297" r:id="rId7"/>
    <p:sldId id="298" r:id="rId8"/>
    <p:sldId id="299" r:id="rId9"/>
    <p:sldId id="300" r:id="rId10"/>
    <p:sldId id="259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5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8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5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8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1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7E1F-41D3-4BA5-A54B-88CA97DF6CA5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77EF-C900-4ED4-92E3-467B2AF1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9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17224" cy="8811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064896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на остров сокровищ»</a:t>
            </a:r>
            <a:b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6984776" cy="33123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Образовательная деятельность по формированию элементарных математических способностей в старшей группе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b="1" dirty="0">
                <a:solidFill>
                  <a:schemeClr val="tx1"/>
                </a:solidFill>
              </a:rPr>
              <a:t>Тронь Л.П.</a:t>
            </a:r>
          </a:p>
        </p:txBody>
      </p:sp>
    </p:spTree>
    <p:extLst>
      <p:ext uri="{BB962C8B-B14F-4D97-AF65-F5344CB8AC3E}">
        <p14:creationId xmlns:p14="http://schemas.microsoft.com/office/powerpoint/2010/main" val="242433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" y="0"/>
            <a:ext cx="9145961" cy="6865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9" y="-10611"/>
            <a:ext cx="71007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9" y="141789"/>
            <a:ext cx="710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913609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5069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" y="-12633"/>
            <a:ext cx="9145961" cy="68654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2DBD69-BA06-4CDE-82F5-B88350FB68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89654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8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913609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82946-0E73-404D-A61B-CC1A13B645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49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913609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8BD5F2-E1AD-4660-A3EF-99D1A4B329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52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913609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34682-51CB-452E-AF4A-541F0C03EC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904655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5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0"/>
            <a:ext cx="913609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29952-98E1-4456-84F1-CF152F3CA0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5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0"/>
            <a:ext cx="9144000" cy="6860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1156</TotalTime>
  <Words>23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«Путешествие на остров сокровищ»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</cp:lastModifiedBy>
  <cp:revision>67</cp:revision>
  <dcterms:created xsi:type="dcterms:W3CDTF">2018-10-13T04:50:05Z</dcterms:created>
  <dcterms:modified xsi:type="dcterms:W3CDTF">2022-11-18T18:01:48Z</dcterms:modified>
</cp:coreProperties>
</file>