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1" r:id="rId5"/>
    <p:sldId id="263" r:id="rId6"/>
    <p:sldId id="264" r:id="rId7"/>
    <p:sldId id="268" r:id="rId8"/>
    <p:sldId id="269" r:id="rId9"/>
    <p:sldId id="259" r:id="rId10"/>
    <p:sldId id="257" r:id="rId11"/>
    <p:sldId id="258" r:id="rId12"/>
    <p:sldId id="266" r:id="rId13"/>
    <p:sldId id="26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ad44.novoch-deti.ru/wp-content/uploads/2014/10/img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60648"/>
            <a:ext cx="817528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vfl.ru/ii/1358091362/01edf909/1557884_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nfourok.ru/images/doc/283/288545/1/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Какие средства личной гигиены вы видите?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6" name="Содержимое 5" descr="http://moneyluck.net/wp-content/uploads/2013/08/CuringDrySki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50098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Молодец!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http://sad2-art.ucoz.ru/bezymjannyj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700092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Мы усвоили уроки </a:t>
            </a:r>
            <a:r>
              <a:rPr lang="ru-RU" sz="3600" b="1" dirty="0" err="1" smtClean="0">
                <a:solidFill>
                  <a:schemeClr val="accent2"/>
                </a:solidFill>
              </a:rPr>
              <a:t>Мойдодыра</a:t>
            </a:r>
            <a:r>
              <a:rPr lang="ru-RU" sz="3600" b="1" dirty="0" smtClean="0">
                <a:solidFill>
                  <a:schemeClr val="accent2"/>
                </a:solidFill>
              </a:rPr>
              <a:t>!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6" name="Содержимое 5" descr="http://maksimova1968.ucoz.ru/_nw/2/1536915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678661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Нравится ли вам этот мальчик и почему?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http://i.obozrevatel.ua/8/808528/gallery/121428_image_lar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7153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Чистота залог здоровья!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http://pomochnik.ucoz.ru/gigien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786742" cy="55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Рано утром на рассвете умываются.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err="1" smtClean="0">
                <a:solidFill>
                  <a:schemeClr val="accent2"/>
                </a:solidFill>
              </a:rPr>
              <a:t>Посморите</a:t>
            </a:r>
            <a:r>
              <a:rPr lang="ru-RU" b="1" dirty="0" smtClean="0">
                <a:solidFill>
                  <a:schemeClr val="accent2"/>
                </a:solidFill>
              </a:rPr>
              <a:t>   кто? 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http://topm.3dn.ru/2/mojdodyr.0-01-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00200"/>
            <a:ext cx="7500990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Умываются… кто?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http://myltik-fan.ru/uploads/posts/2012-08/1343913248_144424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28667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Умываются… кто?</a:t>
            </a:r>
            <a:endParaRPr lang="ru-RU" dirty="0"/>
          </a:p>
        </p:txBody>
      </p:sp>
      <p:pic>
        <p:nvPicPr>
          <p:cNvPr id="4" name="Содержимое 3" descr="http://multiki.clan.su/1/mojdodyr.0-01-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7153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А если не умываться, то можно </a:t>
            </a:r>
            <a:r>
              <a:rPr lang="ru-RU" sz="3600" b="1" dirty="0" err="1" smtClean="0">
                <a:solidFill>
                  <a:schemeClr val="accent2"/>
                </a:solidFill>
              </a:rPr>
              <a:t>грязнулею</a:t>
            </a:r>
            <a:r>
              <a:rPr lang="ru-RU" sz="3600" b="1" dirty="0" smtClean="0">
                <a:solidFill>
                  <a:schemeClr val="accent2"/>
                </a:solidFill>
              </a:rPr>
              <a:t> остаться!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http://dg51.mycdn.me/getImage?photoId=568469597421&amp;photoType=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00200"/>
            <a:ext cx="7429552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Надо, надо умываться по утрам и вечерам!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http://portal.delfinki.pl/wp-content/uploads/2012/12/mycie-rak-dzieck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429552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Учимся умываться правильно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http://deti-i-vnuki.ru/wp-content/uploads/2014/01/i-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07236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62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Нравится ли вам этот мальчик и почему?</vt:lpstr>
      <vt:lpstr>Чистота залог здоровья!</vt:lpstr>
      <vt:lpstr>Рано утром на рассвете умываются. Посморите   кто? </vt:lpstr>
      <vt:lpstr>Умываются… кто?</vt:lpstr>
      <vt:lpstr>Умываются… кто?</vt:lpstr>
      <vt:lpstr>А если не умываться, то можно грязнулею остаться!</vt:lpstr>
      <vt:lpstr>Надо, надо умываться по утрам и вечерам!</vt:lpstr>
      <vt:lpstr>Учимся умываться правильно</vt:lpstr>
      <vt:lpstr>Слайд 10</vt:lpstr>
      <vt:lpstr>Слайд 11</vt:lpstr>
      <vt:lpstr>Какие средства личной гигиены вы видите?</vt:lpstr>
      <vt:lpstr>Молодец!</vt:lpstr>
      <vt:lpstr>Мы усвоили уроки Мойдодыра!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 №20 при в/ч 30632 с.Князе-Волконское -1 Хабаровского района Хабаровского края</dc:title>
  <dc:creator>СТерховы</dc:creator>
  <cp:lastModifiedBy>СТерховы</cp:lastModifiedBy>
  <cp:revision>3</cp:revision>
  <dcterms:modified xsi:type="dcterms:W3CDTF">2016-04-03T14:50:54Z</dcterms:modified>
</cp:coreProperties>
</file>