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80" r:id="rId9"/>
    <p:sldId id="264" r:id="rId10"/>
    <p:sldId id="265" r:id="rId11"/>
    <p:sldId id="266" r:id="rId12"/>
    <p:sldId id="267" r:id="rId13"/>
    <p:sldId id="268" r:id="rId14"/>
    <p:sldId id="281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612BEF-459C-4E4F-BD0C-352D325DEF40}" type="doc">
      <dgm:prSet loTypeId="urn:microsoft.com/office/officeart/2005/8/layout/venn3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E53B189-0707-4064-9012-2711E3FFAF51}">
      <dgm:prSet phldrT="[Текст]"/>
      <dgm:spPr>
        <a:solidFill>
          <a:srgbClr val="07D2ED">
            <a:alpha val="50000"/>
          </a:srgbClr>
        </a:solid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М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83B5739D-730E-4AFE-B96D-E4455600C418}" type="parTrans" cxnId="{4DE6CD2A-1886-4C46-9D77-B525569F2250}">
      <dgm:prSet/>
      <dgm:spPr/>
      <dgm:t>
        <a:bodyPr/>
        <a:lstStyle/>
        <a:p>
          <a:endParaRPr lang="ru-RU"/>
        </a:p>
      </dgm:t>
    </dgm:pt>
    <dgm:pt modelId="{B344321C-0B86-4D86-BBBA-01F7BE1DC4BD}" type="sibTrans" cxnId="{4DE6CD2A-1886-4C46-9D77-B525569F2250}">
      <dgm:prSet/>
      <dgm:spPr/>
      <dgm:t>
        <a:bodyPr/>
        <a:lstStyle/>
        <a:p>
          <a:endParaRPr lang="ru-RU"/>
        </a:p>
      </dgm:t>
    </dgm:pt>
    <dgm:pt modelId="{8FDD254B-A7A3-4B97-9FBB-6289B1A1C2D8}">
      <dgm:prSet phldrT="[Текст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ru-RU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О</a:t>
          </a:r>
          <a:endParaRPr lang="ru-RU" b="1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06A0B552-DD05-48D0-9362-8322752BB7E8}" type="parTrans" cxnId="{2A4D9614-457C-433E-94C6-B9DE1C56CE3A}">
      <dgm:prSet/>
      <dgm:spPr/>
      <dgm:t>
        <a:bodyPr/>
        <a:lstStyle/>
        <a:p>
          <a:endParaRPr lang="ru-RU"/>
        </a:p>
      </dgm:t>
    </dgm:pt>
    <dgm:pt modelId="{EBD29791-9A82-434A-9C55-C4C617D9F71B}" type="sibTrans" cxnId="{2A4D9614-457C-433E-94C6-B9DE1C56CE3A}">
      <dgm:prSet/>
      <dgm:spPr/>
      <dgm:t>
        <a:bodyPr/>
        <a:lstStyle/>
        <a:p>
          <a:endParaRPr lang="ru-RU"/>
        </a:p>
      </dgm:t>
    </dgm:pt>
    <dgm:pt modelId="{EF3DA76C-D868-4446-A08E-A80CAB3A147C}">
      <dgm:prSet phldrT="[Текст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Л</a:t>
          </a:r>
          <a:endParaRPr lang="ru-RU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FA31BBBB-92DE-4318-A834-B18F8235697B}" type="parTrans" cxnId="{8F79C2C1-3D75-42AE-87F7-4C0C67E1C079}">
      <dgm:prSet/>
      <dgm:spPr/>
      <dgm:t>
        <a:bodyPr/>
        <a:lstStyle/>
        <a:p>
          <a:endParaRPr lang="ru-RU"/>
        </a:p>
      </dgm:t>
    </dgm:pt>
    <dgm:pt modelId="{8E855F78-1780-4BCE-855D-F60F50D6C929}" type="sibTrans" cxnId="{8F79C2C1-3D75-42AE-87F7-4C0C67E1C079}">
      <dgm:prSet/>
      <dgm:spPr/>
      <dgm:t>
        <a:bodyPr/>
        <a:lstStyle/>
        <a:p>
          <a:endParaRPr lang="ru-RU"/>
        </a:p>
      </dgm:t>
    </dgm:pt>
    <dgm:pt modelId="{D831D0E8-FC2F-417C-8A50-B7132907CF42}">
      <dgm:prSet phldrT="[Текст]"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ru-RU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О</a:t>
          </a:r>
          <a:endParaRPr lang="ru-RU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2906A97-F5A7-4243-91E1-2EDEF5FF9D0D}" type="parTrans" cxnId="{C556B844-3FF7-48D8-AAAE-B827F5A1606D}">
      <dgm:prSet/>
      <dgm:spPr/>
      <dgm:t>
        <a:bodyPr/>
        <a:lstStyle/>
        <a:p>
          <a:endParaRPr lang="ru-RU"/>
        </a:p>
      </dgm:t>
    </dgm:pt>
    <dgm:pt modelId="{C8376CF7-2716-44AF-B5BA-D986C510E351}" type="sibTrans" cxnId="{C556B844-3FF7-48D8-AAAE-B827F5A1606D}">
      <dgm:prSet/>
      <dgm:spPr/>
      <dgm:t>
        <a:bodyPr/>
        <a:lstStyle/>
        <a:p>
          <a:endParaRPr lang="ru-RU"/>
        </a:p>
      </dgm:t>
    </dgm:pt>
    <dgm:pt modelId="{446CA65D-CB69-46F3-B3D9-11BB3C3F4571}" type="pres">
      <dgm:prSet presAssocID="{66612BEF-459C-4E4F-BD0C-352D325DEF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98A81F-6172-48FF-A315-DC20E1D6D860}" type="pres">
      <dgm:prSet presAssocID="{9E53B189-0707-4064-9012-2711E3FFAF51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A0F06-B176-4222-B794-F8A2ACEF7896}" type="pres">
      <dgm:prSet presAssocID="{B344321C-0B86-4D86-BBBA-01F7BE1DC4BD}" presName="space" presStyleCnt="0"/>
      <dgm:spPr/>
    </dgm:pt>
    <dgm:pt modelId="{F714F26A-66E6-47A5-BA72-4D05BE71D5ED}" type="pres">
      <dgm:prSet presAssocID="{8FDD254B-A7A3-4B97-9FBB-6289B1A1C2D8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B16E1-7DA5-48EB-B3D7-8BC424EC9F8B}" type="pres">
      <dgm:prSet presAssocID="{EBD29791-9A82-434A-9C55-C4C617D9F71B}" presName="space" presStyleCnt="0"/>
      <dgm:spPr/>
    </dgm:pt>
    <dgm:pt modelId="{71C6594F-E037-4259-BCD1-AAD3B842C68C}" type="pres">
      <dgm:prSet presAssocID="{EF3DA76C-D868-4446-A08E-A80CAB3A147C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E0814D-27E9-4EA5-92C4-69241B91B41B}" type="pres">
      <dgm:prSet presAssocID="{8E855F78-1780-4BCE-855D-F60F50D6C929}" presName="space" presStyleCnt="0"/>
      <dgm:spPr/>
    </dgm:pt>
    <dgm:pt modelId="{7639CDC6-C8AB-48DF-84F2-A06C8023F0E7}" type="pres">
      <dgm:prSet presAssocID="{D831D0E8-FC2F-417C-8A50-B7132907CF42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54C56B-6D59-4584-ADA8-F76DD1CFB64F}" type="presOf" srcId="{9E53B189-0707-4064-9012-2711E3FFAF51}" destId="{5E98A81F-6172-48FF-A315-DC20E1D6D860}" srcOrd="0" destOrd="0" presId="urn:microsoft.com/office/officeart/2005/8/layout/venn3"/>
    <dgm:cxn modelId="{D4CA3945-1D93-4FBD-AFAB-4142D1B9560B}" type="presOf" srcId="{D831D0E8-FC2F-417C-8A50-B7132907CF42}" destId="{7639CDC6-C8AB-48DF-84F2-A06C8023F0E7}" srcOrd="0" destOrd="0" presId="urn:microsoft.com/office/officeart/2005/8/layout/venn3"/>
    <dgm:cxn modelId="{77A05AAA-AD67-452E-A4D9-38F7991CC141}" type="presOf" srcId="{8FDD254B-A7A3-4B97-9FBB-6289B1A1C2D8}" destId="{F714F26A-66E6-47A5-BA72-4D05BE71D5ED}" srcOrd="0" destOrd="0" presId="urn:microsoft.com/office/officeart/2005/8/layout/venn3"/>
    <dgm:cxn modelId="{0DE00EA2-C95F-40C3-9A67-401D3CEDC0C3}" type="presOf" srcId="{66612BEF-459C-4E4F-BD0C-352D325DEF40}" destId="{446CA65D-CB69-46F3-B3D9-11BB3C3F4571}" srcOrd="0" destOrd="0" presId="urn:microsoft.com/office/officeart/2005/8/layout/venn3"/>
    <dgm:cxn modelId="{C556B844-3FF7-48D8-AAAE-B827F5A1606D}" srcId="{66612BEF-459C-4E4F-BD0C-352D325DEF40}" destId="{D831D0E8-FC2F-417C-8A50-B7132907CF42}" srcOrd="3" destOrd="0" parTransId="{D2906A97-F5A7-4243-91E1-2EDEF5FF9D0D}" sibTransId="{C8376CF7-2716-44AF-B5BA-D986C510E351}"/>
    <dgm:cxn modelId="{C191E721-9CA8-4133-9A55-E0A9EDE8DA74}" type="presOf" srcId="{EF3DA76C-D868-4446-A08E-A80CAB3A147C}" destId="{71C6594F-E037-4259-BCD1-AAD3B842C68C}" srcOrd="0" destOrd="0" presId="urn:microsoft.com/office/officeart/2005/8/layout/venn3"/>
    <dgm:cxn modelId="{2A4D9614-457C-433E-94C6-B9DE1C56CE3A}" srcId="{66612BEF-459C-4E4F-BD0C-352D325DEF40}" destId="{8FDD254B-A7A3-4B97-9FBB-6289B1A1C2D8}" srcOrd="1" destOrd="0" parTransId="{06A0B552-DD05-48D0-9362-8322752BB7E8}" sibTransId="{EBD29791-9A82-434A-9C55-C4C617D9F71B}"/>
    <dgm:cxn modelId="{8F79C2C1-3D75-42AE-87F7-4C0C67E1C079}" srcId="{66612BEF-459C-4E4F-BD0C-352D325DEF40}" destId="{EF3DA76C-D868-4446-A08E-A80CAB3A147C}" srcOrd="2" destOrd="0" parTransId="{FA31BBBB-92DE-4318-A834-B18F8235697B}" sibTransId="{8E855F78-1780-4BCE-855D-F60F50D6C929}"/>
    <dgm:cxn modelId="{4DE6CD2A-1886-4C46-9D77-B525569F2250}" srcId="{66612BEF-459C-4E4F-BD0C-352D325DEF40}" destId="{9E53B189-0707-4064-9012-2711E3FFAF51}" srcOrd="0" destOrd="0" parTransId="{83B5739D-730E-4AFE-B96D-E4455600C418}" sibTransId="{B344321C-0B86-4D86-BBBA-01F7BE1DC4BD}"/>
    <dgm:cxn modelId="{DA6BA9EE-A4A7-4203-9ACC-585AE9AF2E2E}" type="presParOf" srcId="{446CA65D-CB69-46F3-B3D9-11BB3C3F4571}" destId="{5E98A81F-6172-48FF-A315-DC20E1D6D860}" srcOrd="0" destOrd="0" presId="urn:microsoft.com/office/officeart/2005/8/layout/venn3"/>
    <dgm:cxn modelId="{DFADCD57-913D-4D6B-8463-1E2E6DFE7FA5}" type="presParOf" srcId="{446CA65D-CB69-46F3-B3D9-11BB3C3F4571}" destId="{233A0F06-B176-4222-B794-F8A2ACEF7896}" srcOrd="1" destOrd="0" presId="urn:microsoft.com/office/officeart/2005/8/layout/venn3"/>
    <dgm:cxn modelId="{5BA37265-74C9-412D-805A-3532C6C7AE2B}" type="presParOf" srcId="{446CA65D-CB69-46F3-B3D9-11BB3C3F4571}" destId="{F714F26A-66E6-47A5-BA72-4D05BE71D5ED}" srcOrd="2" destOrd="0" presId="urn:microsoft.com/office/officeart/2005/8/layout/venn3"/>
    <dgm:cxn modelId="{CA63340A-A46B-4216-9910-38EAA635238D}" type="presParOf" srcId="{446CA65D-CB69-46F3-B3D9-11BB3C3F4571}" destId="{C1BB16E1-7DA5-48EB-B3D7-8BC424EC9F8B}" srcOrd="3" destOrd="0" presId="urn:microsoft.com/office/officeart/2005/8/layout/venn3"/>
    <dgm:cxn modelId="{549819C0-7661-4F70-8136-49976639C482}" type="presParOf" srcId="{446CA65D-CB69-46F3-B3D9-11BB3C3F4571}" destId="{71C6594F-E037-4259-BCD1-AAD3B842C68C}" srcOrd="4" destOrd="0" presId="urn:microsoft.com/office/officeart/2005/8/layout/venn3"/>
    <dgm:cxn modelId="{1C7D88C6-753E-4478-AA12-421D79DF09BE}" type="presParOf" srcId="{446CA65D-CB69-46F3-B3D9-11BB3C3F4571}" destId="{DEE0814D-27E9-4EA5-92C4-69241B91B41B}" srcOrd="5" destOrd="0" presId="urn:microsoft.com/office/officeart/2005/8/layout/venn3"/>
    <dgm:cxn modelId="{C31F35EB-6722-4A0A-B6F8-3CAA913CE534}" type="presParOf" srcId="{446CA65D-CB69-46F3-B3D9-11BB3C3F4571}" destId="{7639CDC6-C8AB-48DF-84F2-A06C8023F0E7}" srcOrd="6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E1088C-D00C-4178-B118-09F4A6B86C1F}" type="doc">
      <dgm:prSet loTypeId="urn:microsoft.com/office/officeart/2005/8/layout/venn3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C3D1718-21F3-40E3-8073-40B31DB53FAD}">
      <dgm:prSet phldrT="[Текст]"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ru-RU" b="1" dirty="0" smtClean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</a:t>
          </a:r>
          <a:endParaRPr lang="ru-RU" b="1" dirty="0">
            <a:solidFill>
              <a:srgbClr val="FF33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FB4F1DF5-F755-4EE5-941A-1EE9E50960FD}" type="parTrans" cxnId="{D9CBD004-72A9-4804-AE07-EA07791816CD}">
      <dgm:prSet/>
      <dgm:spPr/>
      <dgm:t>
        <a:bodyPr/>
        <a:lstStyle/>
        <a:p>
          <a:endParaRPr lang="ru-RU"/>
        </a:p>
      </dgm:t>
    </dgm:pt>
    <dgm:pt modelId="{B0E8BB12-CFD1-482C-816C-3326E2D567EA}" type="sibTrans" cxnId="{D9CBD004-72A9-4804-AE07-EA07791816CD}">
      <dgm:prSet/>
      <dgm:spPr/>
      <dgm:t>
        <a:bodyPr/>
        <a:lstStyle/>
        <a:p>
          <a:endParaRPr lang="ru-RU"/>
        </a:p>
      </dgm:t>
    </dgm:pt>
    <dgm:pt modelId="{CD68ACB4-957B-40B2-9AB7-BA3A4F59C6F2}">
      <dgm:prSet phldrT="[Текст]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Ц</a:t>
          </a:r>
          <a:endParaRPr lang="ru-RU" b="1" dirty="0">
            <a:solidFill>
              <a:schemeClr val="tx2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EF4351E-9EF5-47B7-897D-CC7955255FCB}" type="parTrans" cxnId="{1B068332-028C-468D-9726-36F0F6D05170}">
      <dgm:prSet/>
      <dgm:spPr/>
      <dgm:t>
        <a:bodyPr/>
        <a:lstStyle/>
        <a:p>
          <a:endParaRPr lang="ru-RU"/>
        </a:p>
      </dgm:t>
    </dgm:pt>
    <dgm:pt modelId="{435A1D48-54BE-40D1-A469-D315A115FBC3}" type="sibTrans" cxnId="{1B068332-028C-468D-9726-36F0F6D05170}">
      <dgm:prSet/>
      <dgm:spPr/>
      <dgm:t>
        <a:bodyPr/>
        <a:lstStyle/>
        <a:p>
          <a:endParaRPr lang="ru-RU"/>
        </a:p>
      </dgm:t>
    </dgm:pt>
    <dgm:pt modelId="{55503469-2CDB-46B9-B6CD-6814AE157330}">
      <dgm:prSet phldrT="[Текст]"/>
      <dgm:spPr>
        <a:solidFill>
          <a:srgbClr val="D34DCD">
            <a:alpha val="49804"/>
          </a:srgbClr>
        </a:solidFill>
      </dgm:spPr>
      <dgm:t>
        <a:bodyPr/>
        <a:lstStyle/>
        <a:p>
          <a:r>
            <a: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Ы</a:t>
          </a:r>
          <a:endParaRPr lang="ru-RU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DB5985F-6488-4E94-8920-B535FEFF2C99}" type="parTrans" cxnId="{546B6878-648D-45C1-B0B6-F7A7BCAA0958}">
      <dgm:prSet/>
      <dgm:spPr/>
      <dgm:t>
        <a:bodyPr/>
        <a:lstStyle/>
        <a:p>
          <a:endParaRPr lang="ru-RU"/>
        </a:p>
      </dgm:t>
    </dgm:pt>
    <dgm:pt modelId="{E8A7A12F-6080-4165-AF5C-B319E5396197}" type="sibTrans" cxnId="{546B6878-648D-45C1-B0B6-F7A7BCAA0958}">
      <dgm:prSet/>
      <dgm:spPr/>
      <dgm:t>
        <a:bodyPr/>
        <a:lstStyle/>
        <a:p>
          <a:endParaRPr lang="ru-RU"/>
        </a:p>
      </dgm:t>
    </dgm:pt>
    <dgm:pt modelId="{9B28D258-7D84-4D3E-A4D6-4DC2CAD20B9A}">
      <dgm:prSet phldrT="[Текст]"/>
      <dgm:spPr>
        <a:solidFill>
          <a:srgbClr val="000099">
            <a:alpha val="5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!</a:t>
          </a:r>
          <a:endParaRPr lang="ru-RU" b="1" dirty="0">
            <a:solidFill>
              <a:schemeClr val="accent4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B341EC72-6504-4DCA-8202-7D7F2A012550}" type="parTrans" cxnId="{84003F47-7053-4016-9D12-B80EDC0D38E5}">
      <dgm:prSet/>
      <dgm:spPr/>
      <dgm:t>
        <a:bodyPr/>
        <a:lstStyle/>
        <a:p>
          <a:endParaRPr lang="ru-RU"/>
        </a:p>
      </dgm:t>
    </dgm:pt>
    <dgm:pt modelId="{DC2A7713-49B2-47A6-92E6-BC5A4E987498}" type="sibTrans" cxnId="{84003F47-7053-4016-9D12-B80EDC0D38E5}">
      <dgm:prSet/>
      <dgm:spPr/>
      <dgm:t>
        <a:bodyPr/>
        <a:lstStyle/>
        <a:p>
          <a:endParaRPr lang="ru-RU"/>
        </a:p>
      </dgm:t>
    </dgm:pt>
    <dgm:pt modelId="{F0D1C6A0-6AE3-4478-BCA0-1963AF8130D5}" type="pres">
      <dgm:prSet presAssocID="{EAE1088C-D00C-4178-B118-09F4A6B86C1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C5F6B0-4D31-493A-9460-1EC566C3BB84}" type="pres">
      <dgm:prSet presAssocID="{3C3D1718-21F3-40E3-8073-40B31DB53FAD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42DF3E-E78D-462F-A5CC-E16C67B01821}" type="pres">
      <dgm:prSet presAssocID="{B0E8BB12-CFD1-482C-816C-3326E2D567EA}" presName="space" presStyleCnt="0"/>
      <dgm:spPr/>
    </dgm:pt>
    <dgm:pt modelId="{6EF1AF08-9334-480F-9092-2F9E329DD69C}" type="pres">
      <dgm:prSet presAssocID="{CD68ACB4-957B-40B2-9AB7-BA3A4F59C6F2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4B1EE-0694-4A8B-ADE2-6079FF95B405}" type="pres">
      <dgm:prSet presAssocID="{435A1D48-54BE-40D1-A469-D315A115FBC3}" presName="space" presStyleCnt="0"/>
      <dgm:spPr/>
    </dgm:pt>
    <dgm:pt modelId="{6FC185DC-2AFF-4C48-ABA6-A267AA6D91B6}" type="pres">
      <dgm:prSet presAssocID="{55503469-2CDB-46B9-B6CD-6814AE157330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37D8B-7FC9-4805-BF3E-0815E46E311C}" type="pres">
      <dgm:prSet presAssocID="{E8A7A12F-6080-4165-AF5C-B319E5396197}" presName="space" presStyleCnt="0"/>
      <dgm:spPr/>
    </dgm:pt>
    <dgm:pt modelId="{218F0263-153A-4B8C-B3FB-8AB83B00CF86}" type="pres">
      <dgm:prSet presAssocID="{9B28D258-7D84-4D3E-A4D6-4DC2CAD20B9A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1EE94E-2983-45C0-A6ED-B584D5E4B08B}" type="presOf" srcId="{55503469-2CDB-46B9-B6CD-6814AE157330}" destId="{6FC185DC-2AFF-4C48-ABA6-A267AA6D91B6}" srcOrd="0" destOrd="0" presId="urn:microsoft.com/office/officeart/2005/8/layout/venn3"/>
    <dgm:cxn modelId="{84003F47-7053-4016-9D12-B80EDC0D38E5}" srcId="{EAE1088C-D00C-4178-B118-09F4A6B86C1F}" destId="{9B28D258-7D84-4D3E-A4D6-4DC2CAD20B9A}" srcOrd="3" destOrd="0" parTransId="{B341EC72-6504-4DCA-8202-7D7F2A012550}" sibTransId="{DC2A7713-49B2-47A6-92E6-BC5A4E987498}"/>
    <dgm:cxn modelId="{546B6878-648D-45C1-B0B6-F7A7BCAA0958}" srcId="{EAE1088C-D00C-4178-B118-09F4A6B86C1F}" destId="{55503469-2CDB-46B9-B6CD-6814AE157330}" srcOrd="2" destOrd="0" parTransId="{3DB5985F-6488-4E94-8920-B535FEFF2C99}" sibTransId="{E8A7A12F-6080-4165-AF5C-B319E5396197}"/>
    <dgm:cxn modelId="{113605DC-442A-484A-A8DD-955CCB3BC94C}" type="presOf" srcId="{EAE1088C-D00C-4178-B118-09F4A6B86C1F}" destId="{F0D1C6A0-6AE3-4478-BCA0-1963AF8130D5}" srcOrd="0" destOrd="0" presId="urn:microsoft.com/office/officeart/2005/8/layout/venn3"/>
    <dgm:cxn modelId="{1B068332-028C-468D-9726-36F0F6D05170}" srcId="{EAE1088C-D00C-4178-B118-09F4A6B86C1F}" destId="{CD68ACB4-957B-40B2-9AB7-BA3A4F59C6F2}" srcOrd="1" destOrd="0" parTransId="{DEF4351E-9EF5-47B7-897D-CC7955255FCB}" sibTransId="{435A1D48-54BE-40D1-A469-D315A115FBC3}"/>
    <dgm:cxn modelId="{3E49D20F-0A28-43F7-9F94-7A37DF6A8987}" type="presOf" srcId="{CD68ACB4-957B-40B2-9AB7-BA3A4F59C6F2}" destId="{6EF1AF08-9334-480F-9092-2F9E329DD69C}" srcOrd="0" destOrd="0" presId="urn:microsoft.com/office/officeart/2005/8/layout/venn3"/>
    <dgm:cxn modelId="{D9CBD004-72A9-4804-AE07-EA07791816CD}" srcId="{EAE1088C-D00C-4178-B118-09F4A6B86C1F}" destId="{3C3D1718-21F3-40E3-8073-40B31DB53FAD}" srcOrd="0" destOrd="0" parTransId="{FB4F1DF5-F755-4EE5-941A-1EE9E50960FD}" sibTransId="{B0E8BB12-CFD1-482C-816C-3326E2D567EA}"/>
    <dgm:cxn modelId="{7B5FAF62-1B2C-4868-BE7E-9D6AEB218BB1}" type="presOf" srcId="{3C3D1718-21F3-40E3-8073-40B31DB53FAD}" destId="{F9C5F6B0-4D31-493A-9460-1EC566C3BB84}" srcOrd="0" destOrd="0" presId="urn:microsoft.com/office/officeart/2005/8/layout/venn3"/>
    <dgm:cxn modelId="{E5D1CEF0-D3C3-4B1B-99F3-0A3D35ADC100}" type="presOf" srcId="{9B28D258-7D84-4D3E-A4D6-4DC2CAD20B9A}" destId="{218F0263-153A-4B8C-B3FB-8AB83B00CF86}" srcOrd="0" destOrd="0" presId="urn:microsoft.com/office/officeart/2005/8/layout/venn3"/>
    <dgm:cxn modelId="{D6804675-DD08-4C85-ABD8-89D68A64670A}" type="presParOf" srcId="{F0D1C6A0-6AE3-4478-BCA0-1963AF8130D5}" destId="{F9C5F6B0-4D31-493A-9460-1EC566C3BB84}" srcOrd="0" destOrd="0" presId="urn:microsoft.com/office/officeart/2005/8/layout/venn3"/>
    <dgm:cxn modelId="{3D9959E2-3CC6-4AFA-B5C4-D06552A6FE22}" type="presParOf" srcId="{F0D1C6A0-6AE3-4478-BCA0-1963AF8130D5}" destId="{B842DF3E-E78D-462F-A5CC-E16C67B01821}" srcOrd="1" destOrd="0" presId="urn:microsoft.com/office/officeart/2005/8/layout/venn3"/>
    <dgm:cxn modelId="{99C50DC7-E2DB-400B-8DA7-2768F44B9C44}" type="presParOf" srcId="{F0D1C6A0-6AE3-4478-BCA0-1963AF8130D5}" destId="{6EF1AF08-9334-480F-9092-2F9E329DD69C}" srcOrd="2" destOrd="0" presId="urn:microsoft.com/office/officeart/2005/8/layout/venn3"/>
    <dgm:cxn modelId="{A98D8253-A273-48BB-943C-99A90EFF1E86}" type="presParOf" srcId="{F0D1C6A0-6AE3-4478-BCA0-1963AF8130D5}" destId="{B4C4B1EE-0694-4A8B-ADE2-6079FF95B405}" srcOrd="3" destOrd="0" presId="urn:microsoft.com/office/officeart/2005/8/layout/venn3"/>
    <dgm:cxn modelId="{882C261C-C218-4C1A-905B-B2FA22BCA7E5}" type="presParOf" srcId="{F0D1C6A0-6AE3-4478-BCA0-1963AF8130D5}" destId="{6FC185DC-2AFF-4C48-ABA6-A267AA6D91B6}" srcOrd="4" destOrd="0" presId="urn:microsoft.com/office/officeart/2005/8/layout/venn3"/>
    <dgm:cxn modelId="{0BE8C7A4-8131-43A9-87DE-C00403E8774D}" type="presParOf" srcId="{F0D1C6A0-6AE3-4478-BCA0-1963AF8130D5}" destId="{8F737D8B-7FC9-4805-BF3E-0815E46E311C}" srcOrd="5" destOrd="0" presId="urn:microsoft.com/office/officeart/2005/8/layout/venn3"/>
    <dgm:cxn modelId="{FA72A9C1-86A6-47E6-9FDF-9F1A1ACB6CC8}" type="presParOf" srcId="{F0D1C6A0-6AE3-4478-BCA0-1963AF8130D5}" destId="{218F0263-153A-4B8C-B3FB-8AB83B00CF86}" srcOrd="6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6;&#1090;&#1082;&#1088;&#1099;&#1090;&#1086;&#1077;%20&#1079;&#1072;&#1085;&#1103;&#1090;&#1080;&#1077;\&#1084;&#1086;&#1088;&#1077;%20&#1082;&#1086;&#1088;&#1072;&#1073;&#1083;&#1100;.mp3" TargetMode="External"/><Relationship Id="rId6" Type="http://schemas.openxmlformats.org/officeDocument/2006/relationships/image" Target="../media/image38.png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6;&#1090;&#1082;&#1088;&#1099;&#1090;&#1086;&#1077;%20&#1079;&#1072;&#1085;&#1103;&#1090;&#1080;&#1077;\&#1084;&#1086;&#1088;&#1077;%20&#1082;&#1086;&#1088;&#1072;&#1073;&#1083;&#1100;.mp3" TargetMode="Externa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microsoft.com/office/2007/relationships/hdphoto" Target="../media/hdphoto7.wdp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6;&#1090;&#1082;&#1088;&#1099;&#1090;&#1086;&#1077;%20&#1079;&#1072;&#1085;&#1103;&#1090;&#1080;&#1077;\&#1084;&#1086;&#1088;&#1077;%20&#1082;&#1086;&#1088;&#1072;&#1073;&#1083;&#1100;.mp3" TargetMode="External"/><Relationship Id="rId6" Type="http://schemas.openxmlformats.org/officeDocument/2006/relationships/image" Target="../media/image58.png"/><Relationship Id="rId5" Type="http://schemas.microsoft.com/office/2007/relationships/hdphoto" Target="../media/hdphoto8.wdp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6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6;&#1090;&#1082;&#1088;&#1099;&#1090;&#1086;&#1077;%20&#1079;&#1072;&#1085;&#1103;&#1090;&#1080;&#1077;\&#1084;&#1086;&#1088;&#1077;%20&#1095;&#1072;&#1081;&#1082;&#1080;%20&#1074;&#1086;&#1083;&#1085;&#1099;.mp3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5.gif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6;&#1090;&#1082;&#1088;&#1099;&#1090;&#1086;&#1077;%20&#1079;&#1072;&#1085;&#1103;&#1090;&#1080;&#1077;\&#1084;&#1086;&#1088;&#1077;%20&#1082;&#1086;&#1088;&#1072;&#1073;&#1083;&#1100;.mp3" TargetMode="Externa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file:///F:\&#1086;&#1090;&#1082;&#1088;&#1099;&#1090;&#1086;&#1077;%20&#1079;&#1072;&#1085;&#1103;&#1090;&#1080;&#1077;\&#1089;&#1084;&#1089;.mp3" TargetMode="External"/><Relationship Id="rId7" Type="http://schemas.openxmlformats.org/officeDocument/2006/relationships/image" Target="../media/image4.png"/><Relationship Id="rId2" Type="http://schemas.openxmlformats.org/officeDocument/2006/relationships/audio" Target="file:///C:\Users\&#1055;&#1086;&#1083;&#1100;&#1079;&#1086;&#1074;&#1072;&#1090;&#1077;&#1083;&#1100;\Desktop\&#1086;&#1090;&#1082;&#1088;&#1099;&#1090;&#1086;&#1077;%20&#1079;&#1072;&#1085;&#1103;&#1090;&#1080;&#1077;\uvedomlenie8.mp3" TargetMode="External"/><Relationship Id="rId1" Type="http://schemas.openxmlformats.org/officeDocument/2006/relationships/audio" Target="file:///D:\&#1057;&#1074;&#1077;&#1090;&#1083;&#1072;&#1085;&#1072;\&#1050;&#1054;&#1053;&#1050;&#1059;&#1056;&#1057;&#1067;\&#1054;&#1090;&#1082;&#1088;&#1099;&#1090;&#1086;&#1077;%20&#1079;&#1072;&#1085;&#1103;&#1090;&#1080;&#1077;\3d-%20(mp3laguna.com)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microsoft.com/office/2007/relationships/hdphoto" Target="../media/hdphoto5.wdp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78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audio" Target="file:///F:\&#1086;&#1090;&#1082;&#1088;&#1099;&#1090;&#1086;&#1077;%20&#1079;&#1072;&#1085;&#1103;&#1090;&#1080;&#1077;\&#1084;&#1086;&#1088;&#1077;%20&#1095;&#1072;&#1081;&#1082;&#1080;%20&#1074;&#1086;&#1083;&#1085;&#1099;.mp3" TargetMode="External"/><Relationship Id="rId1" Type="http://schemas.openxmlformats.org/officeDocument/2006/relationships/audio" Target="file:///D:\&#1057;&#1074;&#1077;&#1090;&#1083;&#1072;&#1085;&#1072;\&#1050;&#1054;&#1053;&#1050;&#1059;&#1056;&#1057;&#1067;\&#1054;&#1090;&#1082;&#1088;&#1099;&#1090;&#1086;&#1077;%20&#1079;&#1072;&#1085;&#1103;&#1090;&#1080;&#1077;\SHum_morya_-_Zvuki_zhivoj_prirody_shum_morya_(iPlayer.fm).mp3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microsoft.com/office/2007/relationships/hdphoto" Target="../media/hdphoto9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6;&#1090;&#1082;&#1088;&#1099;&#1090;&#1086;&#1077;%20&#1079;&#1072;&#1085;&#1103;&#1090;&#1080;&#1077;\&#1084;&#1086;&#1088;&#1077;%20&#1082;&#1086;&#1088;&#1072;&#1073;&#1083;&#1100;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file:///F:\&#1086;&#1090;&#1082;&#1088;&#1099;&#1090;&#1086;&#1077;%20&#1079;&#1072;&#1085;&#1103;&#1090;&#1080;&#1077;\&#1084;&#1086;&#1088;&#1077;%20&#1082;&#1086;&#1088;&#1072;&#1073;&#1083;&#1100;.mp3" TargetMode="External"/><Relationship Id="rId1" Type="http://schemas.openxmlformats.org/officeDocument/2006/relationships/audio" Target="file:///C:\Users\&#1055;&#1086;&#1083;&#1100;&#1079;&#1086;&#1074;&#1072;&#1090;&#1077;&#1083;&#1100;\Desktop\2d79cdcc9581e5d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6;&#1090;&#1082;&#1088;&#1099;&#1090;&#1086;&#1077;%20&#1079;&#1072;&#1085;&#1103;&#1090;&#1080;&#1077;\&#1084;&#1086;&#1088;&#1077;%20&#1082;&#1086;&#1088;&#1072;&#1073;&#1083;&#1100;.mp3" TargetMode="Externa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F:\&#1086;&#1090;&#1082;&#1088;&#1099;&#1090;&#1086;&#1077;%20&#1079;&#1072;&#1085;&#1103;&#1090;&#1080;&#1077;\&#1084;&#1086;&#1088;&#1077;%20&#1082;&#1086;&#1088;&#1072;&#1073;&#1083;&#1100;.mp3" TargetMode="External"/><Relationship Id="rId1" Type="http://schemas.openxmlformats.org/officeDocument/2006/relationships/audio" Target="file:///D:\&#1057;&#1074;&#1077;&#1090;&#1083;&#1072;&#1085;&#1072;\&#1050;&#1054;&#1053;&#1050;&#1059;&#1056;&#1057;&#1067;\&#1054;&#1090;&#1082;&#1088;&#1099;&#1090;&#1086;&#1077;%20&#1079;&#1072;&#1085;&#1103;&#1090;&#1080;&#1077;\SHum_morya_-_Zvuki_zhivoj_prirody_shum_morya_(iPlayer.fm).mp3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6.wdp"/><Relationship Id="rId18" Type="http://schemas.openxmlformats.org/officeDocument/2006/relationships/image" Target="../media/image31.png"/><Relationship Id="rId26" Type="http://schemas.microsoft.com/office/2007/relationships/hdphoto" Target="../media/hdphoto12.wdp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17" Type="http://schemas.microsoft.com/office/2007/relationships/hdphoto" Target="../media/hdphoto8.wdp"/><Relationship Id="rId25" Type="http://schemas.openxmlformats.org/officeDocument/2006/relationships/image" Target="../media/image35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24" Type="http://schemas.openxmlformats.org/officeDocument/2006/relationships/image" Target="../media/image34.jpe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openxmlformats.org/officeDocument/2006/relationships/image" Target="../media/image27.png"/><Relationship Id="rId19" Type="http://schemas.microsoft.com/office/2007/relationships/hdphoto" Target="../media/hdphoto9.wdp"/><Relationship Id="rId4" Type="http://schemas.openxmlformats.org/officeDocument/2006/relationships/image" Target="../media/image24.png"/><Relationship Id="rId9" Type="http://schemas.microsoft.com/office/2007/relationships/hdphoto" Target="../media/hdphoto4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831" y="2627620"/>
            <a:ext cx="525496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Путешествие на </a:t>
            </a:r>
          </a:p>
          <a:p>
            <a:pPr algn="ctr"/>
            <a:r>
              <a:rPr lang="ru-RU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остров правильной речи</a:t>
            </a:r>
            <a:endParaRPr lang="ru-RU" sz="44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54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1017" y="190820"/>
            <a:ext cx="8712968" cy="65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691680" y="6295497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0488673">
            <a:off x="3126486" y="6065681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787555">
            <a:off x="4654175" y="615829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652120" y="638522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9247386">
            <a:off x="6629064" y="606568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6580774">
            <a:off x="7750921" y="478236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6200000">
            <a:off x="7930941" y="360902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7560896" y="2578809"/>
            <a:ext cx="324037" cy="274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6629064" y="99484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5650238" y="97820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47501" y="221828"/>
            <a:ext cx="24747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Остров правильной речи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72340" y1="31379" x2="76028" y2="33621"/>
                        <a14:foregroundMark x1="79433" y1="39138" x2="80993" y2="36552"/>
                        <a14:foregroundMark x1="82128" y1="37586" x2="84823" y2="38793"/>
                        <a14:foregroundMark x1="86667" y1="38793" x2="88794" y2="40172"/>
                        <a14:foregroundMark x1="89787" y1="38621" x2="96028" y2="39310"/>
                        <a14:foregroundMark x1="73050" y1="36897" x2="77872" y2="38621"/>
                        <a14:foregroundMark x1="11773" y1="27069" x2="42411" y2="14310"/>
                        <a14:foregroundMark x1="38298" y1="18793" x2="16170" y2="39655"/>
                        <a14:foregroundMark x1="68936" y1="39655" x2="63546" y2="42069"/>
                        <a14:foregroundMark x1="63404" y1="44138" x2="63404" y2="44138"/>
                        <a14:foregroundMark x1="63404" y1="44138" x2="63404" y2="44138"/>
                        <a14:foregroundMark x1="63546" y1="44138" x2="58298" y2="58966"/>
                        <a14:foregroundMark x1="72624" y1="81724" x2="89645" y2="81552"/>
                        <a14:foregroundMark x1="4539" y1="69483" x2="12199" y2="70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70306" y="4260391"/>
            <a:ext cx="2564346" cy="203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497772" y="5273655"/>
            <a:ext cx="2175671" cy="27699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ОСТРОВ Ч ИСТОГОВОРОК</a:t>
            </a:r>
            <a:endParaRPr lang="ru-RU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" name="море кораб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971600" y="53012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3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8177 0.05578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5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8" y="4797152"/>
            <a:ext cx="5112568" cy="576064"/>
          </a:xfrm>
          <a:custGeom>
            <a:avLst/>
            <a:gdLst>
              <a:gd name="connsiteX0" fmla="*/ 0 w 4663745"/>
              <a:gd name="connsiteY0" fmla="*/ 0 h 744590"/>
              <a:gd name="connsiteX1" fmla="*/ 4663745 w 4663745"/>
              <a:gd name="connsiteY1" fmla="*/ 0 h 744590"/>
              <a:gd name="connsiteX2" fmla="*/ 4663745 w 4663745"/>
              <a:gd name="connsiteY2" fmla="*/ 744590 h 744590"/>
              <a:gd name="connsiteX3" fmla="*/ 0 w 4663745"/>
              <a:gd name="connsiteY3" fmla="*/ 744590 h 744590"/>
              <a:gd name="connsiteX4" fmla="*/ 0 w 4663745"/>
              <a:gd name="connsiteY4" fmla="*/ 0 h 744590"/>
              <a:gd name="connsiteX0" fmla="*/ 55418 w 4663745"/>
              <a:gd name="connsiteY0" fmla="*/ 0 h 1077099"/>
              <a:gd name="connsiteX1" fmla="*/ 4663745 w 4663745"/>
              <a:gd name="connsiteY1" fmla="*/ 332509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663745"/>
              <a:gd name="connsiteY0" fmla="*/ 0 h 1077099"/>
              <a:gd name="connsiteX1" fmla="*/ 4663745 w 4663745"/>
              <a:gd name="connsiteY1" fmla="*/ 332509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663745"/>
              <a:gd name="connsiteY0" fmla="*/ 0 h 1077099"/>
              <a:gd name="connsiteX1" fmla="*/ 4372799 w 4663745"/>
              <a:gd name="connsiteY1" fmla="*/ 96982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442072"/>
              <a:gd name="connsiteY0" fmla="*/ 0 h 1077099"/>
              <a:gd name="connsiteX1" fmla="*/ 4372799 w 4442072"/>
              <a:gd name="connsiteY1" fmla="*/ 96982 h 1077099"/>
              <a:gd name="connsiteX2" fmla="*/ 4442072 w 4442072"/>
              <a:gd name="connsiteY2" fmla="*/ 675317 h 1077099"/>
              <a:gd name="connsiteX3" fmla="*/ 0 w 4442072"/>
              <a:gd name="connsiteY3" fmla="*/ 1077099 h 1077099"/>
              <a:gd name="connsiteX4" fmla="*/ 55418 w 4442072"/>
              <a:gd name="connsiteY4" fmla="*/ 0 h 1077099"/>
              <a:gd name="connsiteX0" fmla="*/ 0 w 4386654"/>
              <a:gd name="connsiteY0" fmla="*/ 0 h 675317"/>
              <a:gd name="connsiteX1" fmla="*/ 4317381 w 4386654"/>
              <a:gd name="connsiteY1" fmla="*/ 96982 h 675317"/>
              <a:gd name="connsiteX2" fmla="*/ 4386654 w 4386654"/>
              <a:gd name="connsiteY2" fmla="*/ 675317 h 675317"/>
              <a:gd name="connsiteX3" fmla="*/ 152401 w 4386654"/>
              <a:gd name="connsiteY3" fmla="*/ 675317 h 675317"/>
              <a:gd name="connsiteX4" fmla="*/ 0 w 4386654"/>
              <a:gd name="connsiteY4" fmla="*/ 0 h 675317"/>
              <a:gd name="connsiteX0" fmla="*/ 0 w 4386654"/>
              <a:gd name="connsiteY0" fmla="*/ 0 h 896989"/>
              <a:gd name="connsiteX1" fmla="*/ 4317381 w 4386654"/>
              <a:gd name="connsiteY1" fmla="*/ 96982 h 896989"/>
              <a:gd name="connsiteX2" fmla="*/ 4386654 w 4386654"/>
              <a:gd name="connsiteY2" fmla="*/ 675317 h 896989"/>
              <a:gd name="connsiteX3" fmla="*/ 152401 w 4386654"/>
              <a:gd name="connsiteY3" fmla="*/ 675317 h 896989"/>
              <a:gd name="connsiteX4" fmla="*/ 0 w 4386654"/>
              <a:gd name="connsiteY4" fmla="*/ 0 h 896989"/>
              <a:gd name="connsiteX0" fmla="*/ 0 w 4386654"/>
              <a:gd name="connsiteY0" fmla="*/ 0 h 1112805"/>
              <a:gd name="connsiteX1" fmla="*/ 4317381 w 4386654"/>
              <a:gd name="connsiteY1" fmla="*/ 96982 h 1112805"/>
              <a:gd name="connsiteX2" fmla="*/ 4386654 w 4386654"/>
              <a:gd name="connsiteY2" fmla="*/ 675317 h 1112805"/>
              <a:gd name="connsiteX3" fmla="*/ 1738594 w 4386654"/>
              <a:gd name="connsiteY3" fmla="*/ 1112805 h 1112805"/>
              <a:gd name="connsiteX4" fmla="*/ 152401 w 4386654"/>
              <a:gd name="connsiteY4" fmla="*/ 675317 h 1112805"/>
              <a:gd name="connsiteX5" fmla="*/ 0 w 4386654"/>
              <a:gd name="connsiteY5" fmla="*/ 0 h 111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6654" h="1112805">
                <a:moveTo>
                  <a:pt x="0" y="0"/>
                </a:moveTo>
                <a:cubicBezTo>
                  <a:pt x="1757782" y="637309"/>
                  <a:pt x="2781272" y="-13854"/>
                  <a:pt x="4317381" y="96982"/>
                </a:cubicBezTo>
                <a:lnTo>
                  <a:pt x="4386654" y="675317"/>
                </a:lnTo>
                <a:cubicBezTo>
                  <a:pt x="3954547" y="805366"/>
                  <a:pt x="2444303" y="1112805"/>
                  <a:pt x="1738594" y="1112805"/>
                </a:cubicBezTo>
                <a:cubicBezTo>
                  <a:pt x="1032885" y="1112805"/>
                  <a:pt x="439857" y="821530"/>
                  <a:pt x="152401" y="675317"/>
                </a:cubicBezTo>
                <a:lnTo>
                  <a:pt x="0" y="0"/>
                </a:lnTo>
                <a:close/>
              </a:path>
            </a:pathLst>
          </a:custGeom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prstTxWarp prst="textTriangleInverted">
              <a:avLst/>
            </a:prstTxWarp>
            <a:spAutoFit/>
            <a:sp3d extrusionH="57150">
              <a:bevelT w="38100" h="38100"/>
              <a:bevelB w="38100" h="38100"/>
            </a:sp3d>
          </a:bodyPr>
          <a:lstStyle/>
          <a:p>
            <a:r>
              <a:rPr lang="ru-RU" sz="3200" b="1" spc="600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 Black" pitchFamily="34" charset="0"/>
              </a:rPr>
              <a:t>ОСТРОВ ЧИСТОГОВОРОК</a:t>
            </a:r>
            <a:endParaRPr lang="ru-RU" sz="3200" spc="600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0000" endA="300" endPos="50000" dist="60007" dir="5400000" sy="-100000" algn="bl" rotWithShape="0"/>
              </a:effectLst>
              <a:latin typeface="Arial Black" pitchFamily="34" charset="0"/>
            </a:endParaRPr>
          </a:p>
        </p:txBody>
      </p:sp>
      <p:grpSp>
        <p:nvGrpSpPr>
          <p:cNvPr id="2" name="Группа 4"/>
          <p:cNvGrpSpPr/>
          <p:nvPr/>
        </p:nvGrpSpPr>
        <p:grpSpPr>
          <a:xfrm>
            <a:off x="0" y="1052737"/>
            <a:ext cx="6948265" cy="4896543"/>
            <a:chOff x="1297" y="1706489"/>
            <a:chExt cx="1301929" cy="1301929"/>
          </a:xfrm>
          <a:effectLst>
            <a:glow rad="1092200">
              <a:srgbClr val="07D2ED">
                <a:alpha val="18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1653891" lon="323569" rev="823648"/>
            </a:camera>
            <a:lightRig rig="flat" dir="t"/>
          </a:scene3d>
        </p:grpSpPr>
        <p:sp>
          <p:nvSpPr>
            <p:cNvPr id="7" name="Овал 6"/>
            <p:cNvSpPr/>
            <p:nvPr/>
          </p:nvSpPr>
          <p:spPr>
            <a:xfrm>
              <a:off x="1297" y="1706489"/>
              <a:ext cx="1301929" cy="1301929"/>
            </a:xfrm>
            <a:prstGeom prst="ellipse">
              <a:avLst/>
            </a:prstGeom>
            <a:solidFill>
              <a:srgbClr val="00B0F0">
                <a:alpha val="50000"/>
              </a:srgbClr>
            </a:solidFill>
            <a:sp3d extrusionH="127000" prstMaterial="plastic">
              <a:bevelT w="120900" h="88900"/>
              <a:bevelB w="88900" h="31750" prst="angle"/>
              <a:extrusionClr>
                <a:srgbClr val="07D2ED"/>
              </a:extrusion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Овал 4"/>
            <p:cNvSpPr/>
            <p:nvPr/>
          </p:nvSpPr>
          <p:spPr>
            <a:xfrm>
              <a:off x="191960" y="1897152"/>
              <a:ext cx="920603" cy="920603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  <a:reflection blurRad="6350" stA="50000" endA="275" endPos="40000" dist="101600" dir="5400000" sy="-100000" algn="bl" rotWithShape="0"/>
            </a:effectLst>
            <a:sp3d extrusionH="127000">
              <a:bevelT/>
              <a:extrusionClr>
                <a:srgbClr val="07D2ED"/>
              </a:extrusion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1650" tIns="62230" rIns="71650" bIns="62230" numCol="1" spcCol="1270" anchor="ctr" anchorCtr="0">
              <a:noAutofit/>
            </a:bodyPr>
            <a:lstStyle/>
            <a:p>
              <a:pPr algn="ctr" defTabSz="2178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</a:rPr>
                <a:t>РА – РЯ - РА — начинается игра</a:t>
              </a:r>
            </a:p>
            <a:p>
              <a:pPr algn="ctr" defTabSz="2178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</a:rPr>
                <a:t>РИ – РЫ - РИ – чисто говори</a:t>
              </a:r>
            </a:p>
            <a:p>
              <a:pPr algn="ctr" defTabSz="2178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</a:rPr>
                <a:t>ЛИ – ЛЫ - ЛИ - в море корабли </a:t>
              </a:r>
            </a:p>
            <a:p>
              <a:pPr algn="ctr" defTabSz="2178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</a:rPr>
                <a:t>ЛА – ЛЯ - ЛА – здесь скала</a:t>
              </a:r>
            </a:p>
            <a:p>
              <a:pPr algn="ctr" defTabSz="2178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</a:rPr>
                <a:t>УРЬ - УР - УРЬ - не боимся бурь.</a:t>
              </a:r>
            </a:p>
            <a:p>
              <a:pPr algn="ctr" defTabSz="2178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</a:rPr>
                <a:t>ШО – СО - ШО - у меня все хорошо.</a:t>
              </a:r>
            </a:p>
            <a:p>
              <a:pPr algn="ctr" defTabSz="2178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</a:rPr>
                <a:t>ЖУ – ЗУ - ЖУ -  я со звуками дружу.</a:t>
              </a:r>
            </a:p>
            <a:p>
              <a:pPr algn="ctr" defTabSz="2178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</a:rPr>
                <a:t>ЩУ – СЮ - ЩУ – я  звуки отыщу.</a:t>
              </a:r>
            </a:p>
            <a:p>
              <a:pPr algn="ctr" defTabSz="2178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</a:rPr>
                <a:t>БРО – БРА - БРО — делайте всегда добро.</a:t>
              </a:r>
            </a:p>
            <a:p>
              <a:pPr algn="ctr" defTabSz="2178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</a:rPr>
                <a:t>РЫ – ЛЫ - РЫ — наступил конец игры</a:t>
              </a:r>
              <a:r>
                <a:rPr lang="ru-RU" b="1" dirty="0" smtClean="0">
                  <a:solidFill>
                    <a:schemeClr val="bg1"/>
                  </a:solidFill>
                </a:rPr>
                <a:t>.</a:t>
              </a: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838" y="100013"/>
            <a:ext cx="641032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6408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017" y="190820"/>
            <a:ext cx="8712968" cy="65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691680" y="6295497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0488673">
            <a:off x="3126486" y="6065681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787555">
            <a:off x="4654175" y="615829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652120" y="638522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9247386">
            <a:off x="6629064" y="606568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6580774">
            <a:off x="7750921" y="478236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6200000">
            <a:off x="7930941" y="360902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7560896" y="2578809"/>
            <a:ext cx="324037" cy="274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6629064" y="99484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5650238" y="97820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47501" y="221828"/>
            <a:ext cx="24747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Остров правильной речи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2340" y1="31379" x2="76028" y2="33621"/>
                        <a14:foregroundMark x1="79433" y1="39138" x2="80993" y2="36552"/>
                        <a14:foregroundMark x1="82128" y1="37586" x2="84823" y2="38793"/>
                        <a14:foregroundMark x1="86667" y1="38793" x2="88794" y2="40172"/>
                        <a14:foregroundMark x1="89787" y1="38621" x2="96028" y2="39310"/>
                        <a14:foregroundMark x1="73050" y1="36897" x2="77872" y2="38621"/>
                        <a14:foregroundMark x1="11773" y1="27069" x2="42411" y2="14310"/>
                        <a14:foregroundMark x1="38298" y1="18793" x2="16170" y2="39655"/>
                        <a14:foregroundMark x1="68936" y1="39655" x2="63546" y2="42069"/>
                        <a14:foregroundMark x1="63404" y1="44138" x2="63404" y2="44138"/>
                        <a14:foregroundMark x1="63404" y1="44138" x2="63404" y2="44138"/>
                        <a14:foregroundMark x1="63546" y1="44138" x2="58298" y2="58966"/>
                        <a14:foregroundMark x1="72624" y1="81724" x2="89645" y2="81552"/>
                        <a14:foregroundMark x1="4539" y1="69483" x2="12199" y2="70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118" y="4624311"/>
            <a:ext cx="2564346" cy="203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953100" y="2848690"/>
            <a:ext cx="2175671" cy="4616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ОСТРОВ ПЕРЕПУТАННЫХ СЛОГОВ</a:t>
            </a:r>
          </a:p>
        </p:txBody>
      </p:sp>
      <p:pic>
        <p:nvPicPr>
          <p:cNvPr id="19" name="море кораб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83568" y="515719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320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14431E-6 L 0.14514 0.09459 C 0.19635 0.09459 0.2283 -0.08927 0.2283 -0.16165 L 0.1809 -0.29116 " pathEditMode="relative" rAng="0" ptsTypes="FfFF">
                                      <p:cBhvr>
                                        <p:cTn id="6" dur="6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9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5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Freeform 14" descr="Крупное конфетти"/>
          <p:cNvSpPr>
            <a:spLocks/>
          </p:cNvSpPr>
          <p:nvPr/>
        </p:nvSpPr>
        <p:spPr bwMode="auto">
          <a:xfrm>
            <a:off x="899592" y="3356992"/>
            <a:ext cx="7272808" cy="2952327"/>
          </a:xfrm>
          <a:custGeom>
            <a:avLst/>
            <a:gdLst>
              <a:gd name="T0" fmla="*/ 11 w 2915"/>
              <a:gd name="T1" fmla="*/ 551 h 1079"/>
              <a:gd name="T2" fmla="*/ 35 w 2915"/>
              <a:gd name="T3" fmla="*/ 503 h 1079"/>
              <a:gd name="T4" fmla="*/ 131 w 2915"/>
              <a:gd name="T5" fmla="*/ 463 h 1079"/>
              <a:gd name="T6" fmla="*/ 179 w 2915"/>
              <a:gd name="T7" fmla="*/ 423 h 1079"/>
              <a:gd name="T8" fmla="*/ 307 w 2915"/>
              <a:gd name="T9" fmla="*/ 311 h 1079"/>
              <a:gd name="T10" fmla="*/ 483 w 2915"/>
              <a:gd name="T11" fmla="*/ 263 h 1079"/>
              <a:gd name="T12" fmla="*/ 571 w 2915"/>
              <a:gd name="T13" fmla="*/ 199 h 1079"/>
              <a:gd name="T14" fmla="*/ 675 w 2915"/>
              <a:gd name="T15" fmla="*/ 175 h 1079"/>
              <a:gd name="T16" fmla="*/ 1003 w 2915"/>
              <a:gd name="T17" fmla="*/ 119 h 1079"/>
              <a:gd name="T18" fmla="*/ 1187 w 2915"/>
              <a:gd name="T19" fmla="*/ 55 h 1079"/>
              <a:gd name="T20" fmla="*/ 1315 w 2915"/>
              <a:gd name="T21" fmla="*/ 15 h 1079"/>
              <a:gd name="T22" fmla="*/ 1651 w 2915"/>
              <a:gd name="T23" fmla="*/ 31 h 1079"/>
              <a:gd name="T24" fmla="*/ 1771 w 2915"/>
              <a:gd name="T25" fmla="*/ 79 h 1079"/>
              <a:gd name="T26" fmla="*/ 2147 w 2915"/>
              <a:gd name="T27" fmla="*/ 79 h 1079"/>
              <a:gd name="T28" fmla="*/ 2211 w 2915"/>
              <a:gd name="T29" fmla="*/ 143 h 1079"/>
              <a:gd name="T30" fmla="*/ 2299 w 2915"/>
              <a:gd name="T31" fmla="*/ 151 h 1079"/>
              <a:gd name="T32" fmla="*/ 2451 w 2915"/>
              <a:gd name="T33" fmla="*/ 215 h 1079"/>
              <a:gd name="T34" fmla="*/ 2531 w 2915"/>
              <a:gd name="T35" fmla="*/ 271 h 1079"/>
              <a:gd name="T36" fmla="*/ 2619 w 2915"/>
              <a:gd name="T37" fmla="*/ 327 h 1079"/>
              <a:gd name="T38" fmla="*/ 2707 w 2915"/>
              <a:gd name="T39" fmla="*/ 391 h 1079"/>
              <a:gd name="T40" fmla="*/ 2715 w 2915"/>
              <a:gd name="T41" fmla="*/ 415 h 1079"/>
              <a:gd name="T42" fmla="*/ 2731 w 2915"/>
              <a:gd name="T43" fmla="*/ 439 h 1079"/>
              <a:gd name="T44" fmla="*/ 2795 w 2915"/>
              <a:gd name="T45" fmla="*/ 519 h 1079"/>
              <a:gd name="T46" fmla="*/ 2835 w 2915"/>
              <a:gd name="T47" fmla="*/ 543 h 1079"/>
              <a:gd name="T48" fmla="*/ 2883 w 2915"/>
              <a:gd name="T49" fmla="*/ 559 h 1079"/>
              <a:gd name="T50" fmla="*/ 2915 w 2915"/>
              <a:gd name="T51" fmla="*/ 607 h 1079"/>
              <a:gd name="T52" fmla="*/ 2907 w 2915"/>
              <a:gd name="T53" fmla="*/ 759 h 1079"/>
              <a:gd name="T54" fmla="*/ 2459 w 2915"/>
              <a:gd name="T55" fmla="*/ 871 h 1079"/>
              <a:gd name="T56" fmla="*/ 2035 w 2915"/>
              <a:gd name="T57" fmla="*/ 903 h 1079"/>
              <a:gd name="T58" fmla="*/ 1779 w 2915"/>
              <a:gd name="T59" fmla="*/ 951 h 1079"/>
              <a:gd name="T60" fmla="*/ 1603 w 2915"/>
              <a:gd name="T61" fmla="*/ 991 h 1079"/>
              <a:gd name="T62" fmla="*/ 1459 w 2915"/>
              <a:gd name="T63" fmla="*/ 1031 h 1079"/>
              <a:gd name="T64" fmla="*/ 1323 w 2915"/>
              <a:gd name="T65" fmla="*/ 1079 h 1079"/>
              <a:gd name="T66" fmla="*/ 1123 w 2915"/>
              <a:gd name="T67" fmla="*/ 1039 h 1079"/>
              <a:gd name="T68" fmla="*/ 979 w 2915"/>
              <a:gd name="T69" fmla="*/ 967 h 1079"/>
              <a:gd name="T70" fmla="*/ 731 w 2915"/>
              <a:gd name="T71" fmla="*/ 887 h 1079"/>
              <a:gd name="T72" fmla="*/ 539 w 2915"/>
              <a:gd name="T73" fmla="*/ 855 h 1079"/>
              <a:gd name="T74" fmla="*/ 299 w 2915"/>
              <a:gd name="T75" fmla="*/ 831 h 1079"/>
              <a:gd name="T76" fmla="*/ 195 w 2915"/>
              <a:gd name="T77" fmla="*/ 791 h 1079"/>
              <a:gd name="T78" fmla="*/ 99 w 2915"/>
              <a:gd name="T79" fmla="*/ 727 h 1079"/>
              <a:gd name="T80" fmla="*/ 3 w 2915"/>
              <a:gd name="T81" fmla="*/ 631 h 1079"/>
              <a:gd name="T82" fmla="*/ 11 w 2915"/>
              <a:gd name="T83" fmla="*/ 551 h 1079"/>
              <a:gd name="T84" fmla="*/ 35 w 2915"/>
              <a:gd name="T85" fmla="*/ 519 h 1079"/>
              <a:gd name="T86" fmla="*/ 11 w 2915"/>
              <a:gd name="T87" fmla="*/ 551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915" h="1079">
                <a:moveTo>
                  <a:pt x="11" y="551"/>
                </a:moveTo>
                <a:cubicBezTo>
                  <a:pt x="15" y="538"/>
                  <a:pt x="22" y="511"/>
                  <a:pt x="35" y="503"/>
                </a:cubicBezTo>
                <a:cubicBezTo>
                  <a:pt x="40" y="500"/>
                  <a:pt x="121" y="466"/>
                  <a:pt x="131" y="463"/>
                </a:cubicBezTo>
                <a:cubicBezTo>
                  <a:pt x="146" y="448"/>
                  <a:pt x="164" y="438"/>
                  <a:pt x="179" y="423"/>
                </a:cubicBezTo>
                <a:cubicBezTo>
                  <a:pt x="218" y="384"/>
                  <a:pt x="256" y="337"/>
                  <a:pt x="307" y="311"/>
                </a:cubicBezTo>
                <a:cubicBezTo>
                  <a:pt x="363" y="283"/>
                  <a:pt x="422" y="273"/>
                  <a:pt x="483" y="263"/>
                </a:cubicBezTo>
                <a:cubicBezTo>
                  <a:pt x="509" y="244"/>
                  <a:pt x="542" y="213"/>
                  <a:pt x="571" y="199"/>
                </a:cubicBezTo>
                <a:cubicBezTo>
                  <a:pt x="600" y="185"/>
                  <a:pt x="645" y="181"/>
                  <a:pt x="675" y="175"/>
                </a:cubicBezTo>
                <a:cubicBezTo>
                  <a:pt x="784" y="152"/>
                  <a:pt x="893" y="137"/>
                  <a:pt x="1003" y="119"/>
                </a:cubicBezTo>
                <a:cubicBezTo>
                  <a:pt x="1062" y="89"/>
                  <a:pt x="1125" y="78"/>
                  <a:pt x="1187" y="55"/>
                </a:cubicBezTo>
                <a:cubicBezTo>
                  <a:pt x="1234" y="37"/>
                  <a:pt x="1263" y="22"/>
                  <a:pt x="1315" y="15"/>
                </a:cubicBezTo>
                <a:cubicBezTo>
                  <a:pt x="1360" y="0"/>
                  <a:pt x="1625" y="30"/>
                  <a:pt x="1651" y="31"/>
                </a:cubicBezTo>
                <a:cubicBezTo>
                  <a:pt x="1689" y="50"/>
                  <a:pt x="1729" y="69"/>
                  <a:pt x="1771" y="79"/>
                </a:cubicBezTo>
                <a:cubicBezTo>
                  <a:pt x="1919" y="72"/>
                  <a:pt x="1991" y="63"/>
                  <a:pt x="2147" y="79"/>
                </a:cubicBezTo>
                <a:cubicBezTo>
                  <a:pt x="2179" y="82"/>
                  <a:pt x="2189" y="136"/>
                  <a:pt x="2211" y="143"/>
                </a:cubicBezTo>
                <a:cubicBezTo>
                  <a:pt x="2239" y="152"/>
                  <a:pt x="2270" y="148"/>
                  <a:pt x="2299" y="151"/>
                </a:cubicBezTo>
                <a:cubicBezTo>
                  <a:pt x="2349" y="171"/>
                  <a:pt x="2403" y="191"/>
                  <a:pt x="2451" y="215"/>
                </a:cubicBezTo>
                <a:cubicBezTo>
                  <a:pt x="2480" y="229"/>
                  <a:pt x="2504" y="253"/>
                  <a:pt x="2531" y="271"/>
                </a:cubicBezTo>
                <a:cubicBezTo>
                  <a:pt x="2559" y="326"/>
                  <a:pt x="2568" y="299"/>
                  <a:pt x="2619" y="327"/>
                </a:cubicBezTo>
                <a:cubicBezTo>
                  <a:pt x="2650" y="344"/>
                  <a:pt x="2682" y="366"/>
                  <a:pt x="2707" y="391"/>
                </a:cubicBezTo>
                <a:cubicBezTo>
                  <a:pt x="2710" y="399"/>
                  <a:pt x="2711" y="407"/>
                  <a:pt x="2715" y="415"/>
                </a:cubicBezTo>
                <a:cubicBezTo>
                  <a:pt x="2719" y="424"/>
                  <a:pt x="2727" y="430"/>
                  <a:pt x="2731" y="439"/>
                </a:cubicBezTo>
                <a:cubicBezTo>
                  <a:pt x="2752" y="488"/>
                  <a:pt x="2745" y="491"/>
                  <a:pt x="2795" y="519"/>
                </a:cubicBezTo>
                <a:cubicBezTo>
                  <a:pt x="2809" y="527"/>
                  <a:pt x="2821" y="537"/>
                  <a:pt x="2835" y="543"/>
                </a:cubicBezTo>
                <a:cubicBezTo>
                  <a:pt x="2850" y="550"/>
                  <a:pt x="2883" y="559"/>
                  <a:pt x="2883" y="559"/>
                </a:cubicBezTo>
                <a:cubicBezTo>
                  <a:pt x="2897" y="573"/>
                  <a:pt x="2915" y="584"/>
                  <a:pt x="2915" y="607"/>
                </a:cubicBezTo>
                <a:cubicBezTo>
                  <a:pt x="2915" y="658"/>
                  <a:pt x="2914" y="709"/>
                  <a:pt x="2907" y="759"/>
                </a:cubicBezTo>
                <a:cubicBezTo>
                  <a:pt x="2884" y="932"/>
                  <a:pt x="2472" y="871"/>
                  <a:pt x="2459" y="871"/>
                </a:cubicBezTo>
                <a:cubicBezTo>
                  <a:pt x="2350" y="907"/>
                  <a:pt x="2161" y="889"/>
                  <a:pt x="2035" y="903"/>
                </a:cubicBezTo>
                <a:cubicBezTo>
                  <a:pt x="1949" y="932"/>
                  <a:pt x="1869" y="942"/>
                  <a:pt x="1779" y="951"/>
                </a:cubicBezTo>
                <a:cubicBezTo>
                  <a:pt x="1720" y="981"/>
                  <a:pt x="1674" y="981"/>
                  <a:pt x="1603" y="991"/>
                </a:cubicBezTo>
                <a:cubicBezTo>
                  <a:pt x="1554" y="1007"/>
                  <a:pt x="1509" y="1021"/>
                  <a:pt x="1459" y="1031"/>
                </a:cubicBezTo>
                <a:cubicBezTo>
                  <a:pt x="1416" y="1059"/>
                  <a:pt x="1373" y="1069"/>
                  <a:pt x="1323" y="1079"/>
                </a:cubicBezTo>
                <a:cubicBezTo>
                  <a:pt x="1252" y="1072"/>
                  <a:pt x="1192" y="1053"/>
                  <a:pt x="1123" y="1039"/>
                </a:cubicBezTo>
                <a:cubicBezTo>
                  <a:pt x="1078" y="1005"/>
                  <a:pt x="1032" y="985"/>
                  <a:pt x="979" y="967"/>
                </a:cubicBezTo>
                <a:cubicBezTo>
                  <a:pt x="909" y="915"/>
                  <a:pt x="816" y="898"/>
                  <a:pt x="731" y="887"/>
                </a:cubicBezTo>
                <a:cubicBezTo>
                  <a:pt x="658" y="863"/>
                  <a:pt x="623" y="861"/>
                  <a:pt x="539" y="855"/>
                </a:cubicBezTo>
                <a:cubicBezTo>
                  <a:pt x="456" y="838"/>
                  <a:pt x="387" y="836"/>
                  <a:pt x="299" y="831"/>
                </a:cubicBezTo>
                <a:cubicBezTo>
                  <a:pt x="264" y="819"/>
                  <a:pt x="227" y="810"/>
                  <a:pt x="195" y="791"/>
                </a:cubicBezTo>
                <a:cubicBezTo>
                  <a:pt x="170" y="776"/>
                  <a:pt x="129" y="737"/>
                  <a:pt x="99" y="727"/>
                </a:cubicBezTo>
                <a:cubicBezTo>
                  <a:pt x="51" y="711"/>
                  <a:pt x="19" y="679"/>
                  <a:pt x="3" y="631"/>
                </a:cubicBezTo>
                <a:cubicBezTo>
                  <a:pt x="6" y="604"/>
                  <a:pt x="0" y="575"/>
                  <a:pt x="11" y="551"/>
                </a:cubicBezTo>
                <a:cubicBezTo>
                  <a:pt x="36" y="496"/>
                  <a:pt x="58" y="588"/>
                  <a:pt x="35" y="519"/>
                </a:cubicBezTo>
                <a:cubicBezTo>
                  <a:pt x="25" y="549"/>
                  <a:pt x="35" y="539"/>
                  <a:pt x="11" y="551"/>
                </a:cubicBezTo>
                <a:close/>
              </a:path>
            </a:pathLst>
          </a:custGeom>
          <a:pattFill prst="lgConfetti">
            <a:fgClr>
              <a:srgbClr val="FF9933"/>
            </a:fgClr>
            <a:bgClr>
              <a:srgbClr val="FFFF66"/>
            </a:bgClr>
          </a:patt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103" name="Picture 55" descr="5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4648411" cy="4078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5"/>
          <p:cNvSpPr/>
          <p:nvPr/>
        </p:nvSpPr>
        <p:spPr>
          <a:xfrm>
            <a:off x="1115616" y="4797152"/>
            <a:ext cx="6840760" cy="1152128"/>
          </a:xfrm>
          <a:custGeom>
            <a:avLst/>
            <a:gdLst>
              <a:gd name="connsiteX0" fmla="*/ 0 w 4663745"/>
              <a:gd name="connsiteY0" fmla="*/ 0 h 744590"/>
              <a:gd name="connsiteX1" fmla="*/ 4663745 w 4663745"/>
              <a:gd name="connsiteY1" fmla="*/ 0 h 744590"/>
              <a:gd name="connsiteX2" fmla="*/ 4663745 w 4663745"/>
              <a:gd name="connsiteY2" fmla="*/ 744590 h 744590"/>
              <a:gd name="connsiteX3" fmla="*/ 0 w 4663745"/>
              <a:gd name="connsiteY3" fmla="*/ 744590 h 744590"/>
              <a:gd name="connsiteX4" fmla="*/ 0 w 4663745"/>
              <a:gd name="connsiteY4" fmla="*/ 0 h 744590"/>
              <a:gd name="connsiteX0" fmla="*/ 55418 w 4663745"/>
              <a:gd name="connsiteY0" fmla="*/ 0 h 1077099"/>
              <a:gd name="connsiteX1" fmla="*/ 4663745 w 4663745"/>
              <a:gd name="connsiteY1" fmla="*/ 332509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663745"/>
              <a:gd name="connsiteY0" fmla="*/ 0 h 1077099"/>
              <a:gd name="connsiteX1" fmla="*/ 4663745 w 4663745"/>
              <a:gd name="connsiteY1" fmla="*/ 332509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663745"/>
              <a:gd name="connsiteY0" fmla="*/ 0 h 1077099"/>
              <a:gd name="connsiteX1" fmla="*/ 4372799 w 4663745"/>
              <a:gd name="connsiteY1" fmla="*/ 96982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442072"/>
              <a:gd name="connsiteY0" fmla="*/ 0 h 1077099"/>
              <a:gd name="connsiteX1" fmla="*/ 4372799 w 4442072"/>
              <a:gd name="connsiteY1" fmla="*/ 96982 h 1077099"/>
              <a:gd name="connsiteX2" fmla="*/ 4442072 w 4442072"/>
              <a:gd name="connsiteY2" fmla="*/ 675317 h 1077099"/>
              <a:gd name="connsiteX3" fmla="*/ 0 w 4442072"/>
              <a:gd name="connsiteY3" fmla="*/ 1077099 h 1077099"/>
              <a:gd name="connsiteX4" fmla="*/ 55418 w 4442072"/>
              <a:gd name="connsiteY4" fmla="*/ 0 h 1077099"/>
              <a:gd name="connsiteX0" fmla="*/ 0 w 4386654"/>
              <a:gd name="connsiteY0" fmla="*/ 0 h 675317"/>
              <a:gd name="connsiteX1" fmla="*/ 4317381 w 4386654"/>
              <a:gd name="connsiteY1" fmla="*/ 96982 h 675317"/>
              <a:gd name="connsiteX2" fmla="*/ 4386654 w 4386654"/>
              <a:gd name="connsiteY2" fmla="*/ 675317 h 675317"/>
              <a:gd name="connsiteX3" fmla="*/ 152401 w 4386654"/>
              <a:gd name="connsiteY3" fmla="*/ 675317 h 675317"/>
              <a:gd name="connsiteX4" fmla="*/ 0 w 4386654"/>
              <a:gd name="connsiteY4" fmla="*/ 0 h 675317"/>
              <a:gd name="connsiteX0" fmla="*/ 0 w 4386654"/>
              <a:gd name="connsiteY0" fmla="*/ 0 h 896989"/>
              <a:gd name="connsiteX1" fmla="*/ 4317381 w 4386654"/>
              <a:gd name="connsiteY1" fmla="*/ 96982 h 896989"/>
              <a:gd name="connsiteX2" fmla="*/ 4386654 w 4386654"/>
              <a:gd name="connsiteY2" fmla="*/ 675317 h 896989"/>
              <a:gd name="connsiteX3" fmla="*/ 152401 w 4386654"/>
              <a:gd name="connsiteY3" fmla="*/ 675317 h 896989"/>
              <a:gd name="connsiteX4" fmla="*/ 0 w 4386654"/>
              <a:gd name="connsiteY4" fmla="*/ 0 h 896989"/>
              <a:gd name="connsiteX0" fmla="*/ 0 w 4386654"/>
              <a:gd name="connsiteY0" fmla="*/ 0 h 1112805"/>
              <a:gd name="connsiteX1" fmla="*/ 4317381 w 4386654"/>
              <a:gd name="connsiteY1" fmla="*/ 96982 h 1112805"/>
              <a:gd name="connsiteX2" fmla="*/ 4386654 w 4386654"/>
              <a:gd name="connsiteY2" fmla="*/ 675317 h 1112805"/>
              <a:gd name="connsiteX3" fmla="*/ 1738594 w 4386654"/>
              <a:gd name="connsiteY3" fmla="*/ 1112805 h 1112805"/>
              <a:gd name="connsiteX4" fmla="*/ 152401 w 4386654"/>
              <a:gd name="connsiteY4" fmla="*/ 675317 h 1112805"/>
              <a:gd name="connsiteX5" fmla="*/ 0 w 4386654"/>
              <a:gd name="connsiteY5" fmla="*/ 0 h 111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6654" h="1112805">
                <a:moveTo>
                  <a:pt x="0" y="0"/>
                </a:moveTo>
                <a:cubicBezTo>
                  <a:pt x="1757782" y="637309"/>
                  <a:pt x="2781272" y="-13854"/>
                  <a:pt x="4317381" y="96982"/>
                </a:cubicBezTo>
                <a:lnTo>
                  <a:pt x="4386654" y="675317"/>
                </a:lnTo>
                <a:cubicBezTo>
                  <a:pt x="3954547" y="805366"/>
                  <a:pt x="2444303" y="1112805"/>
                  <a:pt x="1738594" y="1112805"/>
                </a:cubicBezTo>
                <a:cubicBezTo>
                  <a:pt x="1032885" y="1112805"/>
                  <a:pt x="439857" y="821530"/>
                  <a:pt x="152401" y="675317"/>
                </a:cubicBezTo>
                <a:lnTo>
                  <a:pt x="0" y="0"/>
                </a:lnTo>
                <a:close/>
              </a:path>
            </a:pathLst>
          </a:custGeom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prstTxWarp prst="textTriangleInverted">
              <a:avLst/>
            </a:prstTxWarp>
            <a:spAutoFit/>
            <a:sp3d extrusionH="57150">
              <a:bevelT w="38100" h="38100"/>
              <a:bevelB w="38100" h="38100"/>
            </a:sp3d>
          </a:bodyPr>
          <a:lstStyle/>
          <a:p>
            <a:r>
              <a:rPr lang="ru-RU" sz="3200" b="1" spc="600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 Black" pitchFamily="34" charset="0"/>
              </a:rPr>
              <a:t>ОСТРОВ ПЕРЕПУТАННЫХ СЛОГОВ</a:t>
            </a:r>
            <a:endParaRPr lang="ru-RU" sz="3200" spc="600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0000" endA="300" endPos="50000" dist="60007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3793" b="98004" l="0" r="98500">
                        <a14:backgroundMark x1="6625" y1="61162" x2="23500" y2="73321"/>
                        <a14:backgroundMark x1="48250" y1="71325" x2="70375" y2="71688"/>
                        <a14:backgroundMark x1="62000" y1="25227" x2="43250" y2="33575"/>
                        <a14:backgroundMark x1="81375" y1="36842" x2="73500" y2="37750"/>
                        <a14:backgroundMark x1="77750" y1="33575" x2="64375" y2="36661"/>
                        <a14:backgroundMark x1="6250" y1="54628" x2="16875" y2="60617"/>
                        <a14:backgroundMark x1="8125" y1="45009" x2="4375" y2="43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044" y="2821086"/>
            <a:ext cx="4541842" cy="312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6915" l="7250" r="92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82249" y="1056148"/>
            <a:ext cx="572412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8816" l="4569" r="9619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996" y="693597"/>
            <a:ext cx="2913416" cy="40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726" b="99819" l="9625" r="9712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8006" y="1968292"/>
            <a:ext cx="4022165" cy="277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333" b="97167" l="6000" r="961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-243408"/>
            <a:ext cx="6912768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0498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 descr="Мор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471_boat_30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93175" y="2636838"/>
            <a:ext cx="3649663" cy="2209800"/>
          </a:xfrm>
          <a:prstGeom prst="rect">
            <a:avLst/>
          </a:prstGeom>
          <a:noFill/>
        </p:spPr>
      </p:pic>
      <p:pic>
        <p:nvPicPr>
          <p:cNvPr id="10245" name="Picture 5" descr="008_small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44800" y="2060575"/>
            <a:ext cx="2232025" cy="1238250"/>
          </a:xfrm>
          <a:prstGeom prst="rect">
            <a:avLst/>
          </a:prstGeom>
          <a:noFill/>
        </p:spPr>
      </p:pic>
      <p:pic>
        <p:nvPicPr>
          <p:cNvPr id="10247" name="Picture 7" descr="KA42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1916113"/>
            <a:ext cx="1187450" cy="904875"/>
          </a:xfrm>
          <a:prstGeom prst="rect">
            <a:avLst/>
          </a:prstGeom>
          <a:noFill/>
        </p:spPr>
      </p:pic>
      <p:pic>
        <p:nvPicPr>
          <p:cNvPr id="10252" name="Picture 12" descr="008_small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97100" y="5013325"/>
            <a:ext cx="2016125" cy="1238250"/>
          </a:xfrm>
          <a:prstGeom prst="rect">
            <a:avLst/>
          </a:prstGeom>
          <a:noFill/>
        </p:spPr>
      </p:pic>
      <p:pic>
        <p:nvPicPr>
          <p:cNvPr id="10253" name="Picture 13" descr="471_boat_30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24975" y="4005263"/>
            <a:ext cx="2606675" cy="1577975"/>
          </a:xfrm>
          <a:prstGeom prst="rect">
            <a:avLst/>
          </a:prstGeom>
          <a:noFill/>
        </p:spPr>
      </p:pic>
      <p:pic>
        <p:nvPicPr>
          <p:cNvPr id="10255" name="Picture 15" descr="OBL-3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8175" y="333375"/>
            <a:ext cx="1616075" cy="1800225"/>
          </a:xfrm>
          <a:prstGeom prst="rect">
            <a:avLst/>
          </a:prstGeom>
          <a:noFill/>
        </p:spPr>
      </p:pic>
      <p:pic>
        <p:nvPicPr>
          <p:cNvPr id="10256" name="Picture 16" descr="OBL-3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404813"/>
            <a:ext cx="1800225" cy="1800225"/>
          </a:xfrm>
          <a:prstGeom prst="rect">
            <a:avLst/>
          </a:prstGeom>
          <a:noFill/>
        </p:spPr>
      </p:pic>
      <p:pic>
        <p:nvPicPr>
          <p:cNvPr id="10258" name="Picture 18" descr="OBL-3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319072">
            <a:off x="3132138" y="1916113"/>
            <a:ext cx="1616075" cy="1800225"/>
          </a:xfrm>
          <a:prstGeom prst="rect">
            <a:avLst/>
          </a:prstGeom>
          <a:noFill/>
        </p:spPr>
      </p:pic>
      <p:pic>
        <p:nvPicPr>
          <p:cNvPr id="10259" name="Picture 1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Чайки.wav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0.06898 C 0.02725 0.11968 0.05364 0.19051 0.15191 0.18935 C 0.29305 0.18935 0.30434 -0.04745 0.47396 -0.04815 C 0.62656 -0.04815 0.54496 0.1588 0.69184 0.15787 C 0.84444 0.15787 0.76284 0.00787 0.92673 0.00787 C 1.07361 0.00787 0.99201 0.10926 1.12291 0.10926 C 1.24896 0.10926 1.18368 0.03171 1.29826 0.03171 C 1.36354 0.03171 1.36823 0.05278 1.37413 0.06898 " pathEditMode="relative" rAng="0" ptsTypes="ffffffff">
                                      <p:cBhvr>
                                        <p:cTn id="9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25 0.03449 C -0.09496 0.10509 -0.12448 0.20393 -0.23698 0.20255 C -0.39809 0.20255 -0.41024 -0.12824 -0.60295 -0.1294 C -0.77604 -0.1294 -0.68385 0.15972 -0.85017 0.15856 C -1.02465 0.15856 -0.9309 -0.05093 -1.11701 -0.05093 C -1.28385 -0.05093 -1.19167 0.09051 -1.33976 0.09051 C -1.48333 0.09051 -1.40851 -0.01759 -1.53924 -0.01759 C -1.61337 -0.01759 -1.61875 0.0118 -1.62483 0.03449 " pathEditMode="relative" rAng="0" ptsTypes="ffffffff">
                                      <p:cBhvr>
                                        <p:cTn id="12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102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C -0.01805 0.0662 -0.0375 0.16343 0.00955 0.19236 C 0.07691 0.23565 0.18941 -0.05949 0.27014 -0.00903 C 0.34254 0.03727 0.2099 0.27292 0.27969 0.31667 C 0.35243 0.36319 0.38142 0.14954 0.4592 0.19907 C 0.52882 0.24375 0.4441 0.34676 0.50573 0.38634 C 0.56563 0.42477 0.56997 0.30741 0.62413 0.34213 C 0.65538 0.36204 0.64774 0.38982 0.64323 0.41227 " pathEditMode="relative" rAng="1544826" ptsTypes="ffffffff">
                                      <p:cBhvr>
                                        <p:cTn id="35" dur="5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20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3000" fill="hold"/>
                                        <p:tgtEl>
                                          <p:spTgt spid="102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9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52 -0.00324 C -0.03056 0.04004 0.0144 0.09537 0.12083 0.05 C 0.27291 -0.01389 0.23211 -0.24468 0.41579 -0.32176 C 0.58142 -0.39098 0.53854 -0.15625 0.69791 -0.22361 C 0.86319 -0.29283 0.74114 -0.39885 0.91822 -0.47292 C 1.0776 -0.53936 1.01232 -0.40602 1.15312 -0.46505 C 1.28993 -0.52176 1.20173 -0.56621 1.32638 -0.61829 C 1.3967 -0.64769 1.40677 -0.62963 1.41701 -0.61736 " pathEditMode="relative" rAng="-1040845" ptsTypes="ffffffff">
                                      <p:cBhvr>
                                        <p:cTn id="40" dur="5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" y="-30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02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000"/>
                            </p:stCondLst>
                            <p:childTnLst>
                              <p:par>
                                <p:cTn id="44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C -0.01233 0.01319 -0.03559 0.03125 -0.11163 0.00787 C -0.21892 -0.025 -0.21371 -0.10602 -0.34305 -0.14561 C -0.4592 -0.18195 -0.4092 -0.09422 -0.52031 -0.12848 C -0.63733 -0.16389 -0.56597 -0.19537 -0.69097 -0.23311 C -0.80208 -0.26713 -0.74653 -0.21436 -0.84514 -0.24491 C -0.94149 -0.27408 -0.88733 -0.28473 -0.97483 -0.31135 C -1.02448 -0.32732 -1.02899 -0.32061 -1.0342 -0.31644 " pathEditMode="relative" rAng="779908" ptsTypes="ffffffff">
                                      <p:cBhvr>
                                        <p:cTn id="45" dur="5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" y="-15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0" fill="hold"/>
                                        <p:tgtEl>
                                          <p:spTgt spid="102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0"/>
                            </p:stCondLst>
                            <p:childTnLst>
                              <p:par>
                                <p:cTn id="54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8000"/>
                            </p:stCondLst>
                            <p:childTnLst>
                              <p:par>
                                <p:cTn id="5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6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0"/>
                            </p:stCondLst>
                            <p:childTnLst>
                              <p:par>
                                <p:cTn id="68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72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140" y="1"/>
            <a:ext cx="9460676" cy="7075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691680" y="6295497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0488673">
            <a:off x="3126486" y="6065681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787555">
            <a:off x="4654175" y="615829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652120" y="638522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9247386">
            <a:off x="6629064" y="606568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6580774">
            <a:off x="7750921" y="478236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6200000">
            <a:off x="7930941" y="360902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7560896" y="2578809"/>
            <a:ext cx="324037" cy="274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6629064" y="99484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5650238" y="97820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47501" y="221828"/>
            <a:ext cx="24747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Остров правильной речи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53100" y="2848690"/>
            <a:ext cx="2175671" cy="4616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ОСТРОВ ПЕРЕПУТАННЫХ СЛОГОВ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2340" y1="31379" x2="76028" y2="33621"/>
                        <a14:foregroundMark x1="79433" y1="39138" x2="80993" y2="36552"/>
                        <a14:foregroundMark x1="82128" y1="37586" x2="84823" y2="38793"/>
                        <a14:foregroundMark x1="86667" y1="38793" x2="88794" y2="40172"/>
                        <a14:foregroundMark x1="89787" y1="38621" x2="96028" y2="39310"/>
                        <a14:foregroundMark x1="73050" y1="36897" x2="77872" y2="38621"/>
                        <a14:foregroundMark x1="11773" y1="27069" x2="42411" y2="14310"/>
                        <a14:foregroundMark x1="38298" y1="18793" x2="16170" y2="39655"/>
                        <a14:foregroundMark x1="68936" y1="39655" x2="63546" y2="42069"/>
                        <a14:foregroundMark x1="63404" y1="44138" x2="63404" y2="44138"/>
                        <a14:foregroundMark x1="63404" y1="44138" x2="63404" y2="44138"/>
                        <a14:foregroundMark x1="63546" y1="44138" x2="58298" y2="58966"/>
                        <a14:foregroundMark x1="72624" y1="81724" x2="89645" y2="81552"/>
                        <a14:foregroundMark x1="4539" y1="69483" x2="12199" y2="70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17820" y="2242713"/>
            <a:ext cx="1487819" cy="129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644293" y="1772816"/>
            <a:ext cx="2752243" cy="4616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ОСТРОВ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НЕПРАВИЛЬНЫХ ПРЕДЛОЖЕНИЙ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" name="море кораб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128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43201E-6 L -0.04166 -0.162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81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262335" y="79960"/>
            <a:ext cx="1615377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14" descr="Крупное конфетти"/>
          <p:cNvSpPr>
            <a:spLocks/>
          </p:cNvSpPr>
          <p:nvPr/>
        </p:nvSpPr>
        <p:spPr bwMode="auto">
          <a:xfrm>
            <a:off x="179513" y="3789362"/>
            <a:ext cx="8496944" cy="3068638"/>
          </a:xfrm>
          <a:custGeom>
            <a:avLst/>
            <a:gdLst>
              <a:gd name="T0" fmla="*/ 11 w 2915"/>
              <a:gd name="T1" fmla="*/ 551 h 1079"/>
              <a:gd name="T2" fmla="*/ 35 w 2915"/>
              <a:gd name="T3" fmla="*/ 503 h 1079"/>
              <a:gd name="T4" fmla="*/ 131 w 2915"/>
              <a:gd name="T5" fmla="*/ 463 h 1079"/>
              <a:gd name="T6" fmla="*/ 179 w 2915"/>
              <a:gd name="T7" fmla="*/ 423 h 1079"/>
              <a:gd name="T8" fmla="*/ 307 w 2915"/>
              <a:gd name="T9" fmla="*/ 311 h 1079"/>
              <a:gd name="T10" fmla="*/ 483 w 2915"/>
              <a:gd name="T11" fmla="*/ 263 h 1079"/>
              <a:gd name="T12" fmla="*/ 571 w 2915"/>
              <a:gd name="T13" fmla="*/ 199 h 1079"/>
              <a:gd name="T14" fmla="*/ 675 w 2915"/>
              <a:gd name="T15" fmla="*/ 175 h 1079"/>
              <a:gd name="T16" fmla="*/ 1003 w 2915"/>
              <a:gd name="T17" fmla="*/ 119 h 1079"/>
              <a:gd name="T18" fmla="*/ 1187 w 2915"/>
              <a:gd name="T19" fmla="*/ 55 h 1079"/>
              <a:gd name="T20" fmla="*/ 1315 w 2915"/>
              <a:gd name="T21" fmla="*/ 15 h 1079"/>
              <a:gd name="T22" fmla="*/ 1651 w 2915"/>
              <a:gd name="T23" fmla="*/ 31 h 1079"/>
              <a:gd name="T24" fmla="*/ 1771 w 2915"/>
              <a:gd name="T25" fmla="*/ 79 h 1079"/>
              <a:gd name="T26" fmla="*/ 2147 w 2915"/>
              <a:gd name="T27" fmla="*/ 79 h 1079"/>
              <a:gd name="T28" fmla="*/ 2211 w 2915"/>
              <a:gd name="T29" fmla="*/ 143 h 1079"/>
              <a:gd name="T30" fmla="*/ 2299 w 2915"/>
              <a:gd name="T31" fmla="*/ 151 h 1079"/>
              <a:gd name="T32" fmla="*/ 2451 w 2915"/>
              <a:gd name="T33" fmla="*/ 215 h 1079"/>
              <a:gd name="T34" fmla="*/ 2531 w 2915"/>
              <a:gd name="T35" fmla="*/ 271 h 1079"/>
              <a:gd name="T36" fmla="*/ 2619 w 2915"/>
              <a:gd name="T37" fmla="*/ 327 h 1079"/>
              <a:gd name="T38" fmla="*/ 2707 w 2915"/>
              <a:gd name="T39" fmla="*/ 391 h 1079"/>
              <a:gd name="T40" fmla="*/ 2715 w 2915"/>
              <a:gd name="T41" fmla="*/ 415 h 1079"/>
              <a:gd name="T42" fmla="*/ 2731 w 2915"/>
              <a:gd name="T43" fmla="*/ 439 h 1079"/>
              <a:gd name="T44" fmla="*/ 2795 w 2915"/>
              <a:gd name="T45" fmla="*/ 519 h 1079"/>
              <a:gd name="T46" fmla="*/ 2835 w 2915"/>
              <a:gd name="T47" fmla="*/ 543 h 1079"/>
              <a:gd name="T48" fmla="*/ 2883 w 2915"/>
              <a:gd name="T49" fmla="*/ 559 h 1079"/>
              <a:gd name="T50" fmla="*/ 2915 w 2915"/>
              <a:gd name="T51" fmla="*/ 607 h 1079"/>
              <a:gd name="T52" fmla="*/ 2907 w 2915"/>
              <a:gd name="T53" fmla="*/ 759 h 1079"/>
              <a:gd name="T54" fmla="*/ 2459 w 2915"/>
              <a:gd name="T55" fmla="*/ 871 h 1079"/>
              <a:gd name="T56" fmla="*/ 2035 w 2915"/>
              <a:gd name="T57" fmla="*/ 903 h 1079"/>
              <a:gd name="T58" fmla="*/ 1779 w 2915"/>
              <a:gd name="T59" fmla="*/ 951 h 1079"/>
              <a:gd name="T60" fmla="*/ 1603 w 2915"/>
              <a:gd name="T61" fmla="*/ 991 h 1079"/>
              <a:gd name="T62" fmla="*/ 1459 w 2915"/>
              <a:gd name="T63" fmla="*/ 1031 h 1079"/>
              <a:gd name="T64" fmla="*/ 1323 w 2915"/>
              <a:gd name="T65" fmla="*/ 1079 h 1079"/>
              <a:gd name="T66" fmla="*/ 1123 w 2915"/>
              <a:gd name="T67" fmla="*/ 1039 h 1079"/>
              <a:gd name="T68" fmla="*/ 979 w 2915"/>
              <a:gd name="T69" fmla="*/ 967 h 1079"/>
              <a:gd name="T70" fmla="*/ 731 w 2915"/>
              <a:gd name="T71" fmla="*/ 887 h 1079"/>
              <a:gd name="T72" fmla="*/ 539 w 2915"/>
              <a:gd name="T73" fmla="*/ 855 h 1079"/>
              <a:gd name="T74" fmla="*/ 299 w 2915"/>
              <a:gd name="T75" fmla="*/ 831 h 1079"/>
              <a:gd name="T76" fmla="*/ 195 w 2915"/>
              <a:gd name="T77" fmla="*/ 791 h 1079"/>
              <a:gd name="T78" fmla="*/ 99 w 2915"/>
              <a:gd name="T79" fmla="*/ 727 h 1079"/>
              <a:gd name="T80" fmla="*/ 3 w 2915"/>
              <a:gd name="T81" fmla="*/ 631 h 1079"/>
              <a:gd name="T82" fmla="*/ 11 w 2915"/>
              <a:gd name="T83" fmla="*/ 551 h 1079"/>
              <a:gd name="T84" fmla="*/ 35 w 2915"/>
              <a:gd name="T85" fmla="*/ 519 h 1079"/>
              <a:gd name="T86" fmla="*/ 11 w 2915"/>
              <a:gd name="T87" fmla="*/ 551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915" h="1079">
                <a:moveTo>
                  <a:pt x="11" y="551"/>
                </a:moveTo>
                <a:cubicBezTo>
                  <a:pt x="15" y="538"/>
                  <a:pt x="22" y="511"/>
                  <a:pt x="35" y="503"/>
                </a:cubicBezTo>
                <a:cubicBezTo>
                  <a:pt x="40" y="500"/>
                  <a:pt x="121" y="466"/>
                  <a:pt x="131" y="463"/>
                </a:cubicBezTo>
                <a:cubicBezTo>
                  <a:pt x="146" y="448"/>
                  <a:pt x="164" y="438"/>
                  <a:pt x="179" y="423"/>
                </a:cubicBezTo>
                <a:cubicBezTo>
                  <a:pt x="218" y="384"/>
                  <a:pt x="256" y="337"/>
                  <a:pt x="307" y="311"/>
                </a:cubicBezTo>
                <a:cubicBezTo>
                  <a:pt x="363" y="283"/>
                  <a:pt x="422" y="273"/>
                  <a:pt x="483" y="263"/>
                </a:cubicBezTo>
                <a:cubicBezTo>
                  <a:pt x="509" y="244"/>
                  <a:pt x="542" y="213"/>
                  <a:pt x="571" y="199"/>
                </a:cubicBezTo>
                <a:cubicBezTo>
                  <a:pt x="600" y="185"/>
                  <a:pt x="645" y="181"/>
                  <a:pt x="675" y="175"/>
                </a:cubicBezTo>
                <a:cubicBezTo>
                  <a:pt x="784" y="152"/>
                  <a:pt x="893" y="137"/>
                  <a:pt x="1003" y="119"/>
                </a:cubicBezTo>
                <a:cubicBezTo>
                  <a:pt x="1062" y="89"/>
                  <a:pt x="1125" y="78"/>
                  <a:pt x="1187" y="55"/>
                </a:cubicBezTo>
                <a:cubicBezTo>
                  <a:pt x="1234" y="37"/>
                  <a:pt x="1263" y="22"/>
                  <a:pt x="1315" y="15"/>
                </a:cubicBezTo>
                <a:cubicBezTo>
                  <a:pt x="1360" y="0"/>
                  <a:pt x="1625" y="30"/>
                  <a:pt x="1651" y="31"/>
                </a:cubicBezTo>
                <a:cubicBezTo>
                  <a:pt x="1689" y="50"/>
                  <a:pt x="1729" y="69"/>
                  <a:pt x="1771" y="79"/>
                </a:cubicBezTo>
                <a:cubicBezTo>
                  <a:pt x="1919" y="72"/>
                  <a:pt x="1991" y="63"/>
                  <a:pt x="2147" y="79"/>
                </a:cubicBezTo>
                <a:cubicBezTo>
                  <a:pt x="2179" y="82"/>
                  <a:pt x="2189" y="136"/>
                  <a:pt x="2211" y="143"/>
                </a:cubicBezTo>
                <a:cubicBezTo>
                  <a:pt x="2239" y="152"/>
                  <a:pt x="2270" y="148"/>
                  <a:pt x="2299" y="151"/>
                </a:cubicBezTo>
                <a:cubicBezTo>
                  <a:pt x="2349" y="171"/>
                  <a:pt x="2403" y="191"/>
                  <a:pt x="2451" y="215"/>
                </a:cubicBezTo>
                <a:cubicBezTo>
                  <a:pt x="2480" y="229"/>
                  <a:pt x="2504" y="253"/>
                  <a:pt x="2531" y="271"/>
                </a:cubicBezTo>
                <a:cubicBezTo>
                  <a:pt x="2559" y="326"/>
                  <a:pt x="2568" y="299"/>
                  <a:pt x="2619" y="327"/>
                </a:cubicBezTo>
                <a:cubicBezTo>
                  <a:pt x="2650" y="344"/>
                  <a:pt x="2682" y="366"/>
                  <a:pt x="2707" y="391"/>
                </a:cubicBezTo>
                <a:cubicBezTo>
                  <a:pt x="2710" y="399"/>
                  <a:pt x="2711" y="407"/>
                  <a:pt x="2715" y="415"/>
                </a:cubicBezTo>
                <a:cubicBezTo>
                  <a:pt x="2719" y="424"/>
                  <a:pt x="2727" y="430"/>
                  <a:pt x="2731" y="439"/>
                </a:cubicBezTo>
                <a:cubicBezTo>
                  <a:pt x="2752" y="488"/>
                  <a:pt x="2745" y="491"/>
                  <a:pt x="2795" y="519"/>
                </a:cubicBezTo>
                <a:cubicBezTo>
                  <a:pt x="2809" y="527"/>
                  <a:pt x="2821" y="537"/>
                  <a:pt x="2835" y="543"/>
                </a:cubicBezTo>
                <a:cubicBezTo>
                  <a:pt x="2850" y="550"/>
                  <a:pt x="2883" y="559"/>
                  <a:pt x="2883" y="559"/>
                </a:cubicBezTo>
                <a:cubicBezTo>
                  <a:pt x="2897" y="573"/>
                  <a:pt x="2915" y="584"/>
                  <a:pt x="2915" y="607"/>
                </a:cubicBezTo>
                <a:cubicBezTo>
                  <a:pt x="2915" y="658"/>
                  <a:pt x="2914" y="709"/>
                  <a:pt x="2907" y="759"/>
                </a:cubicBezTo>
                <a:cubicBezTo>
                  <a:pt x="2884" y="932"/>
                  <a:pt x="2472" y="871"/>
                  <a:pt x="2459" y="871"/>
                </a:cubicBezTo>
                <a:cubicBezTo>
                  <a:pt x="2350" y="907"/>
                  <a:pt x="2161" y="889"/>
                  <a:pt x="2035" y="903"/>
                </a:cubicBezTo>
                <a:cubicBezTo>
                  <a:pt x="1949" y="932"/>
                  <a:pt x="1869" y="942"/>
                  <a:pt x="1779" y="951"/>
                </a:cubicBezTo>
                <a:cubicBezTo>
                  <a:pt x="1720" y="981"/>
                  <a:pt x="1674" y="981"/>
                  <a:pt x="1603" y="991"/>
                </a:cubicBezTo>
                <a:cubicBezTo>
                  <a:pt x="1554" y="1007"/>
                  <a:pt x="1509" y="1021"/>
                  <a:pt x="1459" y="1031"/>
                </a:cubicBezTo>
                <a:cubicBezTo>
                  <a:pt x="1416" y="1059"/>
                  <a:pt x="1373" y="1069"/>
                  <a:pt x="1323" y="1079"/>
                </a:cubicBezTo>
                <a:cubicBezTo>
                  <a:pt x="1252" y="1072"/>
                  <a:pt x="1192" y="1053"/>
                  <a:pt x="1123" y="1039"/>
                </a:cubicBezTo>
                <a:cubicBezTo>
                  <a:pt x="1078" y="1005"/>
                  <a:pt x="1032" y="985"/>
                  <a:pt x="979" y="967"/>
                </a:cubicBezTo>
                <a:cubicBezTo>
                  <a:pt x="909" y="915"/>
                  <a:pt x="816" y="898"/>
                  <a:pt x="731" y="887"/>
                </a:cubicBezTo>
                <a:cubicBezTo>
                  <a:pt x="658" y="863"/>
                  <a:pt x="623" y="861"/>
                  <a:pt x="539" y="855"/>
                </a:cubicBezTo>
                <a:cubicBezTo>
                  <a:pt x="456" y="838"/>
                  <a:pt x="387" y="836"/>
                  <a:pt x="299" y="831"/>
                </a:cubicBezTo>
                <a:cubicBezTo>
                  <a:pt x="264" y="819"/>
                  <a:pt x="227" y="810"/>
                  <a:pt x="195" y="791"/>
                </a:cubicBezTo>
                <a:cubicBezTo>
                  <a:pt x="170" y="776"/>
                  <a:pt x="129" y="737"/>
                  <a:pt x="99" y="727"/>
                </a:cubicBezTo>
                <a:cubicBezTo>
                  <a:pt x="51" y="711"/>
                  <a:pt x="19" y="679"/>
                  <a:pt x="3" y="631"/>
                </a:cubicBezTo>
                <a:cubicBezTo>
                  <a:pt x="6" y="604"/>
                  <a:pt x="0" y="575"/>
                  <a:pt x="11" y="551"/>
                </a:cubicBezTo>
                <a:cubicBezTo>
                  <a:pt x="36" y="496"/>
                  <a:pt x="58" y="588"/>
                  <a:pt x="35" y="519"/>
                </a:cubicBezTo>
                <a:cubicBezTo>
                  <a:pt x="25" y="549"/>
                  <a:pt x="35" y="539"/>
                  <a:pt x="11" y="551"/>
                </a:cubicBezTo>
                <a:close/>
              </a:path>
            </a:pathLst>
          </a:custGeom>
          <a:pattFill prst="lgConfetti">
            <a:fgClr>
              <a:srgbClr val="FF9933"/>
            </a:fgClr>
            <a:bgClr>
              <a:srgbClr val="FFFF66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5"/>
          <p:cNvSpPr/>
          <p:nvPr/>
        </p:nvSpPr>
        <p:spPr>
          <a:xfrm>
            <a:off x="1591485" y="5445224"/>
            <a:ext cx="6840760" cy="1152128"/>
          </a:xfrm>
          <a:custGeom>
            <a:avLst/>
            <a:gdLst>
              <a:gd name="connsiteX0" fmla="*/ 0 w 4663745"/>
              <a:gd name="connsiteY0" fmla="*/ 0 h 744590"/>
              <a:gd name="connsiteX1" fmla="*/ 4663745 w 4663745"/>
              <a:gd name="connsiteY1" fmla="*/ 0 h 744590"/>
              <a:gd name="connsiteX2" fmla="*/ 4663745 w 4663745"/>
              <a:gd name="connsiteY2" fmla="*/ 744590 h 744590"/>
              <a:gd name="connsiteX3" fmla="*/ 0 w 4663745"/>
              <a:gd name="connsiteY3" fmla="*/ 744590 h 744590"/>
              <a:gd name="connsiteX4" fmla="*/ 0 w 4663745"/>
              <a:gd name="connsiteY4" fmla="*/ 0 h 744590"/>
              <a:gd name="connsiteX0" fmla="*/ 55418 w 4663745"/>
              <a:gd name="connsiteY0" fmla="*/ 0 h 1077099"/>
              <a:gd name="connsiteX1" fmla="*/ 4663745 w 4663745"/>
              <a:gd name="connsiteY1" fmla="*/ 332509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663745"/>
              <a:gd name="connsiteY0" fmla="*/ 0 h 1077099"/>
              <a:gd name="connsiteX1" fmla="*/ 4663745 w 4663745"/>
              <a:gd name="connsiteY1" fmla="*/ 332509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663745"/>
              <a:gd name="connsiteY0" fmla="*/ 0 h 1077099"/>
              <a:gd name="connsiteX1" fmla="*/ 4372799 w 4663745"/>
              <a:gd name="connsiteY1" fmla="*/ 96982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442072"/>
              <a:gd name="connsiteY0" fmla="*/ 0 h 1077099"/>
              <a:gd name="connsiteX1" fmla="*/ 4372799 w 4442072"/>
              <a:gd name="connsiteY1" fmla="*/ 96982 h 1077099"/>
              <a:gd name="connsiteX2" fmla="*/ 4442072 w 4442072"/>
              <a:gd name="connsiteY2" fmla="*/ 675317 h 1077099"/>
              <a:gd name="connsiteX3" fmla="*/ 0 w 4442072"/>
              <a:gd name="connsiteY3" fmla="*/ 1077099 h 1077099"/>
              <a:gd name="connsiteX4" fmla="*/ 55418 w 4442072"/>
              <a:gd name="connsiteY4" fmla="*/ 0 h 1077099"/>
              <a:gd name="connsiteX0" fmla="*/ 0 w 4386654"/>
              <a:gd name="connsiteY0" fmla="*/ 0 h 675317"/>
              <a:gd name="connsiteX1" fmla="*/ 4317381 w 4386654"/>
              <a:gd name="connsiteY1" fmla="*/ 96982 h 675317"/>
              <a:gd name="connsiteX2" fmla="*/ 4386654 w 4386654"/>
              <a:gd name="connsiteY2" fmla="*/ 675317 h 675317"/>
              <a:gd name="connsiteX3" fmla="*/ 152401 w 4386654"/>
              <a:gd name="connsiteY3" fmla="*/ 675317 h 675317"/>
              <a:gd name="connsiteX4" fmla="*/ 0 w 4386654"/>
              <a:gd name="connsiteY4" fmla="*/ 0 h 675317"/>
              <a:gd name="connsiteX0" fmla="*/ 0 w 4386654"/>
              <a:gd name="connsiteY0" fmla="*/ 0 h 896989"/>
              <a:gd name="connsiteX1" fmla="*/ 4317381 w 4386654"/>
              <a:gd name="connsiteY1" fmla="*/ 96982 h 896989"/>
              <a:gd name="connsiteX2" fmla="*/ 4386654 w 4386654"/>
              <a:gd name="connsiteY2" fmla="*/ 675317 h 896989"/>
              <a:gd name="connsiteX3" fmla="*/ 152401 w 4386654"/>
              <a:gd name="connsiteY3" fmla="*/ 675317 h 896989"/>
              <a:gd name="connsiteX4" fmla="*/ 0 w 4386654"/>
              <a:gd name="connsiteY4" fmla="*/ 0 h 896989"/>
              <a:gd name="connsiteX0" fmla="*/ 0 w 4386654"/>
              <a:gd name="connsiteY0" fmla="*/ 0 h 1112805"/>
              <a:gd name="connsiteX1" fmla="*/ 4317381 w 4386654"/>
              <a:gd name="connsiteY1" fmla="*/ 96982 h 1112805"/>
              <a:gd name="connsiteX2" fmla="*/ 4386654 w 4386654"/>
              <a:gd name="connsiteY2" fmla="*/ 675317 h 1112805"/>
              <a:gd name="connsiteX3" fmla="*/ 1738594 w 4386654"/>
              <a:gd name="connsiteY3" fmla="*/ 1112805 h 1112805"/>
              <a:gd name="connsiteX4" fmla="*/ 152401 w 4386654"/>
              <a:gd name="connsiteY4" fmla="*/ 675317 h 1112805"/>
              <a:gd name="connsiteX5" fmla="*/ 0 w 4386654"/>
              <a:gd name="connsiteY5" fmla="*/ 0 h 111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6654" h="1112805">
                <a:moveTo>
                  <a:pt x="0" y="0"/>
                </a:moveTo>
                <a:cubicBezTo>
                  <a:pt x="1757782" y="637309"/>
                  <a:pt x="2781272" y="-13854"/>
                  <a:pt x="4317381" y="96982"/>
                </a:cubicBezTo>
                <a:lnTo>
                  <a:pt x="4386654" y="675317"/>
                </a:lnTo>
                <a:cubicBezTo>
                  <a:pt x="3954547" y="805366"/>
                  <a:pt x="2444303" y="1112805"/>
                  <a:pt x="1738594" y="1112805"/>
                </a:cubicBezTo>
                <a:cubicBezTo>
                  <a:pt x="1032885" y="1112805"/>
                  <a:pt x="439857" y="821530"/>
                  <a:pt x="152401" y="675317"/>
                </a:cubicBezTo>
                <a:lnTo>
                  <a:pt x="0" y="0"/>
                </a:lnTo>
                <a:close/>
              </a:path>
            </a:pathLst>
          </a:custGeom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prstTxWarp prst="textTriangleInverted">
              <a:avLst/>
            </a:prstTxWarp>
            <a:spAutoFit/>
            <a:sp3d extrusionH="57150">
              <a:bevelT w="38100" h="38100"/>
              <a:bevelB w="38100" h="38100"/>
            </a:sp3d>
          </a:bodyPr>
          <a:lstStyle/>
          <a:p>
            <a:r>
              <a:rPr lang="ru-RU" sz="3200" b="1" spc="600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 Black" pitchFamily="34" charset="0"/>
              </a:rPr>
              <a:t>ОСТРВ НЕПРАВИЛЬНЫХ ПРЕДЛОЖЕНИЙ</a:t>
            </a:r>
            <a:endParaRPr lang="ru-RU" sz="3200" spc="600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0000" endA="300" endPos="50000" dist="60007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7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1560" y="116632"/>
            <a:ext cx="777284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179513" y="3349126"/>
            <a:ext cx="2376264" cy="720080"/>
          </a:xfrm>
          <a:prstGeom prst="cloudCallout">
            <a:avLst/>
          </a:prstGeom>
          <a:solidFill>
            <a:srgbClr val="33CCFF"/>
          </a:solidFill>
          <a:ln>
            <a:solidFill>
              <a:schemeClr val="bg1"/>
            </a:solidFill>
          </a:ln>
          <a:scene3d>
            <a:camera prst="orthographicFront"/>
            <a:lightRig rig="chilly" dir="t"/>
          </a:scene3d>
          <a:sp3d contourW="12700">
            <a:bevelT/>
            <a:bevelB/>
            <a:contourClr>
              <a:srgbClr val="33CC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</a:rPr>
              <a:t>КРОКОДИЛ</a:t>
            </a:r>
            <a:endParaRPr lang="ru-RU" sz="2000" b="1" dirty="0">
              <a:solidFill>
                <a:srgbClr val="000066"/>
              </a:solidFill>
            </a:endParaRPr>
          </a:p>
        </p:txBody>
      </p:sp>
      <p:sp>
        <p:nvSpPr>
          <p:cNvPr id="16" name="Выноска-облако 15"/>
          <p:cNvSpPr/>
          <p:nvPr/>
        </p:nvSpPr>
        <p:spPr>
          <a:xfrm>
            <a:off x="2733919" y="3349126"/>
            <a:ext cx="2376264" cy="720080"/>
          </a:xfrm>
          <a:prstGeom prst="cloudCallout">
            <a:avLst/>
          </a:prstGeom>
          <a:solidFill>
            <a:srgbClr val="33CCFF"/>
          </a:solidFill>
          <a:ln>
            <a:solidFill>
              <a:schemeClr val="bg1"/>
            </a:solidFill>
          </a:ln>
          <a:scene3d>
            <a:camera prst="orthographicFront"/>
            <a:lightRig rig="chilly" dir="t"/>
          </a:scene3d>
          <a:sp3d contourW="12700">
            <a:bevelT/>
            <a:bevelB/>
            <a:contourClr>
              <a:srgbClr val="33CC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</a:rPr>
              <a:t>ЛЕЖИТ</a:t>
            </a:r>
            <a:endParaRPr lang="ru-RU" sz="2000" b="1" dirty="0">
              <a:solidFill>
                <a:srgbClr val="000066"/>
              </a:solidFill>
            </a:endParaRPr>
          </a:p>
        </p:txBody>
      </p:sp>
      <p:sp>
        <p:nvSpPr>
          <p:cNvPr id="17" name="Выноска-облако 16"/>
          <p:cNvSpPr/>
          <p:nvPr/>
        </p:nvSpPr>
        <p:spPr>
          <a:xfrm>
            <a:off x="5220072" y="3429322"/>
            <a:ext cx="2376264" cy="720080"/>
          </a:xfrm>
          <a:prstGeom prst="cloudCallout">
            <a:avLst/>
          </a:prstGeom>
          <a:solidFill>
            <a:srgbClr val="33CCFF"/>
          </a:solidFill>
          <a:ln>
            <a:solidFill>
              <a:schemeClr val="bg1"/>
            </a:solidFill>
          </a:ln>
          <a:scene3d>
            <a:camera prst="orthographicFront"/>
            <a:lightRig rig="chilly" dir="t"/>
          </a:scene3d>
          <a:sp3d contourW="12700">
            <a:bevelT/>
            <a:bevelB/>
            <a:contourClr>
              <a:srgbClr val="33CC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</a:rPr>
              <a:t>ПЕСКЕ</a:t>
            </a:r>
            <a:endParaRPr lang="ru-RU" sz="2000" b="1" dirty="0">
              <a:solidFill>
                <a:srgbClr val="000066"/>
              </a:solidFill>
            </a:endParaRPr>
          </a:p>
        </p:txBody>
      </p:sp>
      <p:sp>
        <p:nvSpPr>
          <p:cNvPr id="18" name="Выноска-облако 17"/>
          <p:cNvSpPr/>
          <p:nvPr/>
        </p:nvSpPr>
        <p:spPr>
          <a:xfrm>
            <a:off x="7740352" y="3349126"/>
            <a:ext cx="1397418" cy="720080"/>
          </a:xfrm>
          <a:prstGeom prst="cloudCallout">
            <a:avLst/>
          </a:prstGeom>
          <a:solidFill>
            <a:srgbClr val="33CCFF"/>
          </a:solidFill>
          <a:ln>
            <a:solidFill>
              <a:schemeClr val="bg1"/>
            </a:solidFill>
          </a:ln>
          <a:scene3d>
            <a:camera prst="orthographicFront"/>
            <a:lightRig rig="chilly" dir="t"/>
          </a:scene3d>
          <a:sp3d contourW="12700">
            <a:bevelT/>
            <a:bevelB/>
            <a:contourClr>
              <a:srgbClr val="33CC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</a:rPr>
              <a:t>Н</a:t>
            </a:r>
            <a:r>
              <a:rPr lang="ru-RU" sz="2000" b="1" dirty="0">
                <a:solidFill>
                  <a:srgbClr val="000066"/>
                </a:solidFill>
              </a:rPr>
              <a:t>А</a:t>
            </a:r>
            <a:endParaRPr lang="ru-RU" sz="2000" b="1" dirty="0"/>
          </a:p>
        </p:txBody>
      </p:sp>
      <p:sp>
        <p:nvSpPr>
          <p:cNvPr id="2" name="Волна 1"/>
          <p:cNvSpPr/>
          <p:nvPr/>
        </p:nvSpPr>
        <p:spPr>
          <a:xfrm>
            <a:off x="251521" y="1772816"/>
            <a:ext cx="2304256" cy="792088"/>
          </a:xfrm>
          <a:prstGeom prst="wave">
            <a:avLst/>
          </a:prstGeom>
          <a:solidFill>
            <a:srgbClr val="07D2ED"/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ЛЮБЯТ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0" name="Волна 9"/>
          <p:cNvSpPr/>
          <p:nvPr/>
        </p:nvSpPr>
        <p:spPr>
          <a:xfrm>
            <a:off x="3345855" y="1772816"/>
            <a:ext cx="2304256" cy="792088"/>
          </a:xfrm>
          <a:prstGeom prst="wave">
            <a:avLst/>
          </a:prstGeom>
          <a:solidFill>
            <a:srgbClr val="07D2ED"/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КОКОСЫ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1" name="Волна 10"/>
          <p:cNvSpPr/>
          <p:nvPr/>
        </p:nvSpPr>
        <p:spPr>
          <a:xfrm>
            <a:off x="6588224" y="1869491"/>
            <a:ext cx="2304256" cy="792088"/>
          </a:xfrm>
          <a:prstGeom prst="wave">
            <a:avLst/>
          </a:prstGeom>
          <a:solidFill>
            <a:srgbClr val="07D2ED"/>
          </a:solidFill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ОБЕЗЬЯНЫ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0" y="1522105"/>
            <a:ext cx="2088233" cy="1224136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СВЕТИТ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2301738" y="1522105"/>
            <a:ext cx="2088233" cy="1224136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ЛАСКОВОЕ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20" name="Облако 19"/>
          <p:cNvSpPr/>
          <p:nvPr/>
        </p:nvSpPr>
        <p:spPr>
          <a:xfrm>
            <a:off x="4389971" y="1441019"/>
            <a:ext cx="2088233" cy="1224136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ЯРКО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6804247" y="1433192"/>
            <a:ext cx="2088233" cy="1224136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СОЛНЦЕ</a:t>
            </a:r>
            <a:endParaRPr lang="ru-RU" b="1" dirty="0">
              <a:solidFill>
                <a:srgbClr val="000066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156" b="96875" l="3906" r="93438">
                        <a14:foregroundMark x1="25156" y1="13750" x2="43281" y2="1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82927" y="79960"/>
            <a:ext cx="6267298" cy="626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348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8 -0.01179 L 0.18108 -0.0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9861E-6 L -0.65365 -0.0087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91" y="-4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00532 L 0.37813 0.0106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25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6 0.01064 L 0.38646 0.0263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78261E-6 L -0.46945 0.001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72" y="9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" grpId="0" animBg="1"/>
      <p:bldP spid="2" grpId="1" animBg="1"/>
      <p:bldP spid="2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4" grpId="0" animBg="1"/>
      <p:bldP spid="4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5870" y="0"/>
            <a:ext cx="919990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691680" y="6295497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0488673">
            <a:off x="3126486" y="6065681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787555">
            <a:off x="4654175" y="615829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652120" y="638522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9247386">
            <a:off x="6629064" y="606568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6580774">
            <a:off x="7750921" y="478236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6200000">
            <a:off x="7930941" y="360902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7560896" y="2578809"/>
            <a:ext cx="324037" cy="274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6629064" y="99484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5650238" y="97820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66198" y="116632"/>
            <a:ext cx="26109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Остров правильной речи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2340" y1="31379" x2="76028" y2="33621"/>
                        <a14:foregroundMark x1="79433" y1="39138" x2="80993" y2="36552"/>
                        <a14:foregroundMark x1="82128" y1="37586" x2="84823" y2="38793"/>
                        <a14:foregroundMark x1="86667" y1="38793" x2="88794" y2="40172"/>
                        <a14:foregroundMark x1="89787" y1="38621" x2="96028" y2="39310"/>
                        <a14:foregroundMark x1="73050" y1="36897" x2="77872" y2="38621"/>
                        <a14:foregroundMark x1="11773" y1="27069" x2="42411" y2="14310"/>
                        <a14:foregroundMark x1="38298" y1="18793" x2="16170" y2="39655"/>
                        <a14:foregroundMark x1="68936" y1="39655" x2="63546" y2="42069"/>
                        <a14:foregroundMark x1="63404" y1="44138" x2="63404" y2="44138"/>
                        <a14:foregroundMark x1="63404" y1="44138" x2="63404" y2="44138"/>
                        <a14:foregroundMark x1="63546" y1="44138" x2="58298" y2="58966"/>
                        <a14:foregroundMark x1="72624" y1="81724" x2="89645" y2="81552"/>
                        <a14:foregroundMark x1="4539" y1="69483" x2="12199" y2="70690"/>
                        <a14:backgroundMark x1="87179" y1="17647" x2="12821" y2="7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6670699" y="947838"/>
            <a:ext cx="1487819" cy="129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644293" y="1772816"/>
            <a:ext cx="2752243" cy="4616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ОСТРОВ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НЕПРАВИЛЬНЫХ ПРЕДЛОЖЕНИЙ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601" l="0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22606" y="994839"/>
            <a:ext cx="687184" cy="52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61327" y="1378124"/>
            <a:ext cx="894846" cy="6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528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68178E-6 L -0.21632 -0.1734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6" y="-8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0400" y="0"/>
            <a:ext cx="91469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5" descr="5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2923011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04048" y="1993728"/>
            <a:ext cx="1615827" cy="1142352"/>
          </a:xfrm>
          <a:prstGeom prst="rect">
            <a:avLst/>
          </a:prstGeom>
        </p:spPr>
      </p:pic>
      <p:pic>
        <p:nvPicPr>
          <p:cNvPr id="7" name="море чайки волн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381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5870" y="0"/>
            <a:ext cx="919990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691680" y="6295497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0488673">
            <a:off x="3126486" y="6065681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787555">
            <a:off x="4654175" y="615829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652120" y="638522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9247386">
            <a:off x="6629064" y="606568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6580774">
            <a:off x="7750921" y="478236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6200000">
            <a:off x="7930941" y="360902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7560896" y="2578809"/>
            <a:ext cx="324037" cy="274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6629064" y="99484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5650238" y="97820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66198" y="116632"/>
            <a:ext cx="26109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Остров правильной речи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72340" y1="31379" x2="76028" y2="33621"/>
                        <a14:foregroundMark x1="79433" y1="39138" x2="80993" y2="36552"/>
                        <a14:foregroundMark x1="82128" y1="37586" x2="84823" y2="38793"/>
                        <a14:foregroundMark x1="86667" y1="38793" x2="88794" y2="40172"/>
                        <a14:foregroundMark x1="89787" y1="38621" x2="96028" y2="39310"/>
                        <a14:foregroundMark x1="73050" y1="36897" x2="77872" y2="38621"/>
                        <a14:foregroundMark x1="11773" y1="27069" x2="42411" y2="14310"/>
                        <a14:foregroundMark x1="38298" y1="18793" x2="16170" y2="39655"/>
                        <a14:foregroundMark x1="68936" y1="39655" x2="63546" y2="42069"/>
                        <a14:foregroundMark x1="63404" y1="44138" x2="63404" y2="44138"/>
                        <a14:foregroundMark x1="63404" y1="44138" x2="63404" y2="44138"/>
                        <a14:foregroundMark x1="63546" y1="44138" x2="58298" y2="58966"/>
                        <a14:foregroundMark x1="72624" y1="81724" x2="89645" y2="81552"/>
                        <a14:foregroundMark x1="4539" y1="69483" x2="12199" y2="70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4588185" y="-207459"/>
            <a:ext cx="1487819" cy="129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601" l="0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22606" y="994839"/>
            <a:ext cx="687184" cy="52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море кораб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55576" y="53012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251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d- (mp3laguna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-348018" y="6078532"/>
            <a:ext cx="304800" cy="304800"/>
          </a:xfrm>
          <a:prstGeom prst="rect">
            <a:avLst/>
          </a:prstGeom>
        </p:spPr>
      </p:pic>
      <p:pic>
        <p:nvPicPr>
          <p:cNvPr id="4" name="Рисунок 3" descr="эл. письм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73450"/>
            <a:ext cx="8714846" cy="6584550"/>
          </a:xfrm>
          <a:prstGeom prst="rect">
            <a:avLst/>
          </a:prstGeom>
        </p:spPr>
      </p:pic>
      <p:pic>
        <p:nvPicPr>
          <p:cNvPr id="5" name="uvedomlenie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смс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1655841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8056" y="-17378"/>
            <a:ext cx="9144000" cy="6875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4744407"/>
              </p:ext>
            </p:extLst>
          </p:nvPr>
        </p:nvGraphicFramePr>
        <p:xfrm>
          <a:off x="3923928" y="3284984"/>
          <a:ext cx="3073304" cy="76379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275" endPos="40000" dist="101600" dir="5400000" sy="-100000" algn="bl" rotWithShape="0"/>
                </a:effectLst>
                <a:tableStyleId>{5C22544A-7EE6-4342-B048-85BDC9FD1C3A}</a:tableStyleId>
              </a:tblPr>
              <a:tblGrid>
                <a:gridCol w="768326"/>
                <a:gridCol w="768326"/>
                <a:gridCol w="768326"/>
                <a:gridCol w="768326"/>
              </a:tblGrid>
              <a:tr h="7637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1122271"/>
              </p:ext>
            </p:extLst>
          </p:nvPr>
        </p:nvGraphicFramePr>
        <p:xfrm>
          <a:off x="3923928" y="3284984"/>
          <a:ext cx="3073304" cy="76379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275" endPos="40000" dist="101600" dir="5400000" sy="-100000" algn="bl" rotWithShape="0"/>
                </a:effectLst>
                <a:tableStyleId>{5C22544A-7EE6-4342-B048-85BDC9FD1C3A}</a:tableStyleId>
              </a:tblPr>
              <a:tblGrid>
                <a:gridCol w="768326"/>
                <a:gridCol w="768326"/>
                <a:gridCol w="768326"/>
                <a:gridCol w="768326"/>
              </a:tblGrid>
              <a:tr h="76379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З</a:t>
                      </a:r>
                      <a:endParaRPr lang="ru-RU" sz="36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В</a:t>
                      </a:r>
                      <a:endParaRPr lang="ru-RU" sz="36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У</a:t>
                      </a:r>
                      <a:endParaRPr lang="ru-RU" sz="36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К</a:t>
                      </a:r>
                      <a:endParaRPr lang="ru-RU" sz="36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3467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0458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6614022"/>
              </p:ext>
            </p:extLst>
          </p:nvPr>
        </p:nvGraphicFramePr>
        <p:xfrm>
          <a:off x="3995936" y="3933056"/>
          <a:ext cx="3073304" cy="76379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275" endPos="40000" dist="101600" dir="5400000" sy="-100000" algn="bl" rotWithShape="0"/>
                </a:effectLst>
                <a:tableStyleId>{5C22544A-7EE6-4342-B048-85BDC9FD1C3A}</a:tableStyleId>
              </a:tblPr>
              <a:tblGrid>
                <a:gridCol w="768326"/>
                <a:gridCol w="768326"/>
                <a:gridCol w="768326"/>
                <a:gridCol w="768326"/>
              </a:tblGrid>
              <a:tr h="76379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З</a:t>
                      </a:r>
                      <a:endParaRPr lang="ru-RU" sz="36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В</a:t>
                      </a:r>
                      <a:endParaRPr lang="ru-RU" sz="36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У</a:t>
                      </a:r>
                      <a:endParaRPr lang="ru-RU" sz="36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К</a:t>
                      </a:r>
                      <a:endParaRPr lang="ru-RU" sz="36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111" b="90000" l="8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60032" y="2562930"/>
            <a:ext cx="1181669" cy="1418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000" b="90000" l="1333" r="90000">
                        <a14:foregroundMark x1="33333" y1="32778" x2="65333" y2="2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51920" y="2764024"/>
            <a:ext cx="1210043" cy="132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5000" b="90000" l="1333" r="90000">
                        <a14:foregroundMark x1="33333" y1="32778" x2="65333" y2="2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23409" y="2021421"/>
            <a:ext cx="1197142" cy="143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71800" y="2336770"/>
            <a:ext cx="1218428" cy="146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444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48447" y="2378838"/>
            <a:ext cx="1148315" cy="137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92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48936E-6 L -0.46823 -0.398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0" y="-19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9757 -0.05203 L 0.10677 -0.38436 C 0.15 -0.45883 0.21406 -0.49907 0.2809 -0.49907 C 0.35729 -0.49907 0.41823 -0.45883 0.46128 -0.38436 L 0.66632 -0.05203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4" y="-223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1.99815E-6 L 0.43941 -0.476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2" y="-238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82979E-6 L -0.34583 -0.434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217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023 L 0.09011 -0.21855 C 0.10921 -0.26735 0.1375 -0.29348 0.16702 -0.29348 C 0.2007 -0.29348 0.22761 -0.26735 0.24671 -0.21855 L 0.33716 0.00023 " pathEditMode="relative" rAng="0" ptsTypes="FffFF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58" y="-14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17279" y="0"/>
            <a:ext cx="9161279" cy="684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7313" y1="47458" x2="98172" y2="58475"/>
                        <a14:foregroundMark x1="2011" y1="11017" x2="98903" y2="13559"/>
                        <a14:foregroundMark x1="97075" y1="82203" x2="3108" y2="82203"/>
                        <a14:foregroundMark x1="2559" y1="16949" x2="2377" y2="84746"/>
                        <a14:foregroundMark x1="8410" y1="38983" x2="90859" y2="39831"/>
                        <a14:foregroundMark x1="1280" y1="5932" x2="1463" y2="78814"/>
                        <a14:foregroundMark x1="96709" y1="20339" x2="92687" y2="81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112429" y="5301208"/>
            <a:ext cx="5210175" cy="126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54747" y="0"/>
            <a:ext cx="3849501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550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88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90%D0%B4%D0%BC%D0%B8%D0%BD\Desktop\d11ba08fcef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C:\Users\%D0%90%D0%B4%D0%BC%D0%B8%D0%BD\Desktop\d11ba08fcef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691" y="27730"/>
            <a:ext cx="9144000" cy="8790653"/>
          </a:xfrm>
          <a:prstGeom prst="rect">
            <a:avLst/>
          </a:prstGeom>
        </p:spPr>
      </p:pic>
      <p:pic>
        <p:nvPicPr>
          <p:cNvPr id="6" name="SHum_morya_-_Zvuki_zhivoj_prirody_shum_mory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82708" y1="68056" x2="75833" y2="87500"/>
                        <a14:foregroundMark x1="35417" y1="73333" x2="16667" y2="8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647" y="5085184"/>
            <a:ext cx="1499659" cy="112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море чайки волны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87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77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18667" y1="61065" x2="18000" y2="83028"/>
                        <a14:foregroundMark x1="31333" y1="78037" x2="32167" y2="85691"/>
                        <a14:foregroundMark x1="32167" y1="86356" x2="31333" y2="98502"/>
                        <a14:foregroundMark x1="40500" y1="51082" x2="38833" y2="84692"/>
                        <a14:foregroundMark x1="55667" y1="68719" x2="55500" y2="91348"/>
                        <a14:foregroundMark x1="72000" y1="68552" x2="72000" y2="99834"/>
                        <a14:foregroundMark x1="84667" y1="40765" x2="84167" y2="73045"/>
                        <a14:foregroundMark x1="60667" y1="55408" x2="59500" y2="95507"/>
                        <a14:backgroundMark x1="57167" y1="69384" x2="57833" y2="87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9512" y="-123997"/>
            <a:ext cx="8964488" cy="718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630587421"/>
              </p:ext>
            </p:extLst>
          </p:nvPr>
        </p:nvGraphicFramePr>
        <p:xfrm>
          <a:off x="285720" y="1071546"/>
          <a:ext cx="4429156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898558206"/>
              </p:ext>
            </p:extLst>
          </p:nvPr>
        </p:nvGraphicFramePr>
        <p:xfrm>
          <a:off x="4429156" y="1052736"/>
          <a:ext cx="4429156" cy="4876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xmlns="" val="95618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8702" y1="11111" x2="98317" y2="16667"/>
                        <a14:foregroundMark x1="72115" y1="88056" x2="72115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0748" y="25391"/>
            <a:ext cx="9396536" cy="68563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111" b="90000" l="8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594167"/>
            <a:ext cx="1728191" cy="1879639"/>
          </a:xfrm>
          <a:prstGeom prst="rect">
            <a:avLst/>
          </a:prstGeom>
          <a:ln w="0">
            <a:noFill/>
            <a:miter lim="800000"/>
            <a:headEnd/>
            <a:tailEnd/>
          </a:ln>
          <a:effectLst>
            <a:softEdge rad="381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76900">
            <a:off x="2045928" y="515598"/>
            <a:ext cx="523893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Segoe Script" pitchFamily="34" charset="0"/>
              </a:rPr>
              <a:t>	Помогите</a:t>
            </a:r>
            <a:r>
              <a:rPr lang="ru-RU" sz="1600" i="1" dirty="0">
                <a:latin typeface="Segoe Script" pitchFamily="34" charset="0"/>
              </a:rPr>
              <a:t>!  На нашем острове произошла страшная беда. </a:t>
            </a:r>
            <a:endParaRPr lang="ru-RU" sz="1600" i="1" dirty="0" smtClean="0">
              <a:latin typeface="Segoe Script" pitchFamily="34" charset="0"/>
            </a:endParaRPr>
          </a:p>
          <a:p>
            <a:r>
              <a:rPr lang="ru-RU" sz="1600" i="1" dirty="0">
                <a:latin typeface="Segoe Script" pitchFamily="34" charset="0"/>
              </a:rPr>
              <a:t>	</a:t>
            </a:r>
            <a:r>
              <a:rPr lang="ru-RU" sz="1600" i="1" dirty="0" smtClean="0">
                <a:latin typeface="Segoe Script" pitchFamily="34" charset="0"/>
              </a:rPr>
              <a:t>Злой </a:t>
            </a:r>
            <a:r>
              <a:rPr lang="ru-RU" sz="1600" i="1" dirty="0">
                <a:latin typeface="Segoe Script" pitchFamily="34" charset="0"/>
              </a:rPr>
              <a:t>Пират похитил  все звуки речи, и теперь жители нашего острова не могут говорить!  Пират спрятал звуки в свой пиратский </a:t>
            </a:r>
            <a:r>
              <a:rPr lang="ru-RU" sz="1600" i="1" dirty="0" smtClean="0">
                <a:latin typeface="Segoe Script" pitchFamily="34" charset="0"/>
              </a:rPr>
              <a:t>сундук. </a:t>
            </a:r>
            <a:r>
              <a:rPr lang="ru-RU" sz="1600" i="1" dirty="0">
                <a:latin typeface="Segoe Script" pitchFamily="34" charset="0"/>
              </a:rPr>
              <a:t>А чтобы найти его, нужно проследовать по пути </a:t>
            </a:r>
            <a:endParaRPr lang="ru-RU" sz="1600" i="1" dirty="0" smtClean="0">
              <a:latin typeface="Segoe Script" pitchFamily="34" charset="0"/>
            </a:endParaRPr>
          </a:p>
          <a:p>
            <a:r>
              <a:rPr lang="ru-RU" sz="1600" i="1" dirty="0" smtClean="0">
                <a:latin typeface="Segoe Script" pitchFamily="34" charset="0"/>
              </a:rPr>
              <a:t>Злого </a:t>
            </a:r>
            <a:r>
              <a:rPr lang="ru-RU" sz="1600" i="1" dirty="0">
                <a:latin typeface="Segoe Script" pitchFamily="34" charset="0"/>
              </a:rPr>
              <a:t>Пирата и </a:t>
            </a:r>
            <a:endParaRPr lang="ru-RU" sz="1600" i="1" dirty="0" smtClean="0">
              <a:latin typeface="Segoe Script" pitchFamily="34" charset="0"/>
            </a:endParaRPr>
          </a:p>
          <a:p>
            <a:r>
              <a:rPr lang="ru-RU" sz="1600" i="1" dirty="0" smtClean="0">
                <a:latin typeface="Segoe Script" pitchFamily="34" charset="0"/>
              </a:rPr>
              <a:t>выполнить </a:t>
            </a:r>
            <a:r>
              <a:rPr lang="ru-RU" sz="1600" i="1" dirty="0">
                <a:latin typeface="Segoe Script" pitchFamily="34" charset="0"/>
              </a:rPr>
              <a:t>задания, </a:t>
            </a:r>
            <a:endParaRPr lang="ru-RU" sz="1600" i="1" dirty="0" smtClean="0">
              <a:latin typeface="Segoe Script" pitchFamily="34" charset="0"/>
            </a:endParaRPr>
          </a:p>
          <a:p>
            <a:r>
              <a:rPr lang="ru-RU" sz="1600" i="1" dirty="0" smtClean="0">
                <a:latin typeface="Segoe Script" pitchFamily="34" charset="0"/>
              </a:rPr>
              <a:t>которые </a:t>
            </a:r>
            <a:r>
              <a:rPr lang="ru-RU" sz="1600" i="1" dirty="0">
                <a:latin typeface="Segoe Script" pitchFamily="34" charset="0"/>
              </a:rPr>
              <a:t>он оставил. </a:t>
            </a:r>
            <a:endParaRPr lang="ru-RU" sz="1600" i="1" dirty="0" smtClean="0">
              <a:latin typeface="Segoe Script" pitchFamily="34" charset="0"/>
            </a:endParaRPr>
          </a:p>
          <a:p>
            <a:r>
              <a:rPr lang="ru-RU" sz="1600" i="1" dirty="0" smtClean="0">
                <a:latin typeface="Segoe Script" pitchFamily="34" charset="0"/>
              </a:rPr>
              <a:t>За </a:t>
            </a:r>
            <a:r>
              <a:rPr lang="ru-RU" sz="1600" i="1" dirty="0">
                <a:latin typeface="Segoe Script" pitchFamily="34" charset="0"/>
              </a:rPr>
              <a:t>выполнение </a:t>
            </a:r>
            <a:endParaRPr lang="ru-RU" sz="1600" i="1" dirty="0" smtClean="0">
              <a:latin typeface="Segoe Script" pitchFamily="34" charset="0"/>
            </a:endParaRPr>
          </a:p>
          <a:p>
            <a:r>
              <a:rPr lang="ru-RU" sz="1600" i="1" dirty="0" smtClean="0">
                <a:latin typeface="Segoe Script" pitchFamily="34" charset="0"/>
              </a:rPr>
              <a:t>каждого </a:t>
            </a:r>
            <a:r>
              <a:rPr lang="ru-RU" sz="1600" i="1" dirty="0">
                <a:latin typeface="Segoe Script" pitchFamily="34" charset="0"/>
              </a:rPr>
              <a:t>задания </a:t>
            </a:r>
            <a:endParaRPr lang="ru-RU" sz="1600" i="1" dirty="0" smtClean="0">
              <a:latin typeface="Segoe Script" pitchFamily="34" charset="0"/>
            </a:endParaRPr>
          </a:p>
          <a:p>
            <a:r>
              <a:rPr lang="ru-RU" sz="1600" i="1" dirty="0" smtClean="0">
                <a:latin typeface="Segoe Script" pitchFamily="34" charset="0"/>
              </a:rPr>
              <a:t>получить </a:t>
            </a:r>
            <a:r>
              <a:rPr lang="ru-RU" sz="1600" i="1" dirty="0">
                <a:latin typeface="Segoe Script" pitchFamily="34" charset="0"/>
              </a:rPr>
              <a:t>буквы. </a:t>
            </a:r>
            <a:endParaRPr lang="ru-RU" sz="1600" i="1" dirty="0" smtClean="0">
              <a:latin typeface="Segoe Script" pitchFamily="34" charset="0"/>
            </a:endParaRPr>
          </a:p>
          <a:p>
            <a:r>
              <a:rPr lang="ru-RU" sz="1600" i="1" dirty="0" smtClean="0">
                <a:latin typeface="Segoe Script" pitchFamily="34" charset="0"/>
              </a:rPr>
              <a:t>Только </a:t>
            </a:r>
            <a:r>
              <a:rPr lang="ru-RU" sz="1600" i="1" dirty="0">
                <a:latin typeface="Segoe Script" pitchFamily="34" charset="0"/>
              </a:rPr>
              <a:t>собрав все </a:t>
            </a:r>
            <a:endParaRPr lang="ru-RU" sz="1600" i="1" dirty="0" smtClean="0">
              <a:latin typeface="Segoe Script" pitchFamily="34" charset="0"/>
            </a:endParaRPr>
          </a:p>
          <a:p>
            <a:r>
              <a:rPr lang="ru-RU" sz="1600" i="1" dirty="0" smtClean="0">
                <a:latin typeface="Segoe Script" pitchFamily="34" charset="0"/>
              </a:rPr>
              <a:t>буквы </a:t>
            </a:r>
            <a:r>
              <a:rPr lang="ru-RU" sz="1600" i="1" dirty="0">
                <a:latin typeface="Segoe Script" pitchFamily="34" charset="0"/>
              </a:rPr>
              <a:t>можно </a:t>
            </a:r>
            <a:endParaRPr lang="ru-RU" sz="1600" i="1" dirty="0" smtClean="0">
              <a:latin typeface="Segoe Script" pitchFamily="34" charset="0"/>
            </a:endParaRPr>
          </a:p>
          <a:p>
            <a:r>
              <a:rPr lang="ru-RU" sz="1600" i="1" dirty="0" smtClean="0">
                <a:latin typeface="Segoe Script" pitchFamily="34" charset="0"/>
              </a:rPr>
              <a:t>узнать </a:t>
            </a:r>
            <a:r>
              <a:rPr lang="ru-RU" sz="1600" i="1" dirty="0">
                <a:latin typeface="Segoe Script" pitchFamily="34" charset="0"/>
              </a:rPr>
              <a:t>код замка</a:t>
            </a:r>
            <a:r>
              <a:rPr lang="ru-RU" sz="1600" i="1" dirty="0" smtClean="0">
                <a:latin typeface="Segoe Script" pitchFamily="34" charset="0"/>
              </a:rPr>
              <a:t>,</a:t>
            </a:r>
          </a:p>
          <a:p>
            <a:r>
              <a:rPr lang="ru-RU" sz="1600" i="1" dirty="0" smtClean="0">
                <a:latin typeface="Segoe Script" pitchFamily="34" charset="0"/>
              </a:rPr>
              <a:t> </a:t>
            </a:r>
            <a:r>
              <a:rPr lang="ru-RU" sz="1600" i="1" dirty="0">
                <a:latin typeface="Segoe Script" pitchFamily="34" charset="0"/>
              </a:rPr>
              <a:t>открыть сундук и </a:t>
            </a:r>
            <a:endParaRPr lang="ru-RU" sz="1600" i="1" dirty="0" smtClean="0">
              <a:latin typeface="Segoe Script" pitchFamily="34" charset="0"/>
            </a:endParaRPr>
          </a:p>
          <a:p>
            <a:r>
              <a:rPr lang="ru-RU" sz="1600" i="1" dirty="0" smtClean="0">
                <a:latin typeface="Segoe Script" pitchFamily="34" charset="0"/>
              </a:rPr>
              <a:t>освободить звуки..</a:t>
            </a:r>
          </a:p>
          <a:p>
            <a:r>
              <a:rPr lang="ru-RU" sz="1600" i="1" dirty="0">
                <a:latin typeface="Segoe Script" pitchFamily="34" charset="0"/>
              </a:rPr>
              <a:t>	</a:t>
            </a:r>
            <a:r>
              <a:rPr lang="ru-RU" sz="1200" i="1" dirty="0" smtClean="0">
                <a:latin typeface="Segoe Script" pitchFamily="34" charset="0"/>
              </a:rPr>
              <a:t>.</a:t>
            </a:r>
            <a:endParaRPr lang="ru-RU" sz="1200" i="1" dirty="0">
              <a:latin typeface="Segoe Scrip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314369">
            <a:off x="2574783" y="4675567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Segoe Script" pitchFamily="34" charset="0"/>
              </a:rPr>
              <a:t>Королева Правильной речи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35288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15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1124744"/>
            <a:ext cx="5537343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море кораб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1560" y="3501008"/>
            <a:ext cx="304800" cy="304800"/>
          </a:xfrm>
          <a:prstGeom prst="rect">
            <a:avLst/>
          </a:prstGeom>
        </p:spPr>
      </p:pic>
      <p:pic>
        <p:nvPicPr>
          <p:cNvPr id="8" name="море кораб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612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5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3444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308" y="-1"/>
            <a:ext cx="9155308" cy="6866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d79cdcc9581e5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море корабль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море корабль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16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37" y="171522"/>
            <a:ext cx="8712968" cy="65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691680" y="6295497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0488673">
            <a:off x="3126486" y="6065681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787555">
            <a:off x="4654175" y="615829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652120" y="638522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9247386">
            <a:off x="6629064" y="606568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6580774">
            <a:off x="7750921" y="478236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6200000">
            <a:off x="7930941" y="360902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7560896" y="2578809"/>
            <a:ext cx="324037" cy="274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6629064" y="99484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5650238" y="978209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47501" y="221828"/>
            <a:ext cx="24747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Остров правильной речи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2340" y1="31379" x2="76028" y2="33621"/>
                        <a14:foregroundMark x1="79433" y1="39138" x2="80993" y2="36552"/>
                        <a14:foregroundMark x1="82128" y1="37586" x2="84823" y2="38793"/>
                        <a14:foregroundMark x1="86667" y1="38793" x2="88794" y2="40172"/>
                        <a14:foregroundMark x1="89787" y1="38621" x2="96028" y2="39310"/>
                        <a14:foregroundMark x1="73050" y1="36897" x2="77872" y2="38621"/>
                        <a14:foregroundMark x1="11773" y1="27069" x2="42411" y2="14310"/>
                        <a14:foregroundMark x1="38298" y1="18793" x2="16170" y2="39655"/>
                        <a14:foregroundMark x1="68936" y1="39655" x2="63546" y2="42069"/>
                        <a14:foregroundMark x1="63404" y1="44138" x2="63404" y2="44138"/>
                        <a14:foregroundMark x1="63404" y1="44138" x2="63404" y2="44138"/>
                        <a14:foregroundMark x1="63546" y1="44138" x2="58298" y2="58966"/>
                        <a14:foregroundMark x1="72624" y1="81724" x2="89645" y2="81552"/>
                        <a14:foregroundMark x1="4539" y1="69483" x2="12199" y2="70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20432"/>
            <a:ext cx="2564346" cy="203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59665" y="5581431"/>
            <a:ext cx="2175671" cy="27699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ОСТРОВ ЗАГАДОК</a:t>
            </a:r>
            <a:endParaRPr lang="ru-RU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море кораб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43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18664 0.00347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5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90%D0%B4%D0%BC%D0%B8%D0%BD\Desktop\d11ba08fcef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C:\Users\%D0%90%D0%B4%D0%BC%D0%B8%D0%BD\Desktop\d11ba08fcef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946"/>
            <a:ext cx="9144000" cy="8790653"/>
          </a:xfrm>
          <a:prstGeom prst="rect">
            <a:avLst/>
          </a:prstGeom>
        </p:spPr>
      </p:pic>
      <p:pic>
        <p:nvPicPr>
          <p:cNvPr id="6" name="SHum_morya_-_Zvuki_zhivoj_prirody_shum_mory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море корабль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914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209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5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684584" y="-243408"/>
            <a:ext cx="982858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5"/>
          <p:cNvSpPr/>
          <p:nvPr/>
        </p:nvSpPr>
        <p:spPr>
          <a:xfrm>
            <a:off x="611560" y="5589240"/>
            <a:ext cx="8208911" cy="968789"/>
          </a:xfrm>
          <a:custGeom>
            <a:avLst/>
            <a:gdLst>
              <a:gd name="connsiteX0" fmla="*/ 0 w 4663745"/>
              <a:gd name="connsiteY0" fmla="*/ 0 h 744590"/>
              <a:gd name="connsiteX1" fmla="*/ 4663745 w 4663745"/>
              <a:gd name="connsiteY1" fmla="*/ 0 h 744590"/>
              <a:gd name="connsiteX2" fmla="*/ 4663745 w 4663745"/>
              <a:gd name="connsiteY2" fmla="*/ 744590 h 744590"/>
              <a:gd name="connsiteX3" fmla="*/ 0 w 4663745"/>
              <a:gd name="connsiteY3" fmla="*/ 744590 h 744590"/>
              <a:gd name="connsiteX4" fmla="*/ 0 w 4663745"/>
              <a:gd name="connsiteY4" fmla="*/ 0 h 744590"/>
              <a:gd name="connsiteX0" fmla="*/ 55418 w 4663745"/>
              <a:gd name="connsiteY0" fmla="*/ 0 h 1077099"/>
              <a:gd name="connsiteX1" fmla="*/ 4663745 w 4663745"/>
              <a:gd name="connsiteY1" fmla="*/ 332509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663745"/>
              <a:gd name="connsiteY0" fmla="*/ 0 h 1077099"/>
              <a:gd name="connsiteX1" fmla="*/ 4663745 w 4663745"/>
              <a:gd name="connsiteY1" fmla="*/ 332509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663745"/>
              <a:gd name="connsiteY0" fmla="*/ 0 h 1077099"/>
              <a:gd name="connsiteX1" fmla="*/ 4372799 w 4663745"/>
              <a:gd name="connsiteY1" fmla="*/ 96982 h 1077099"/>
              <a:gd name="connsiteX2" fmla="*/ 4663745 w 4663745"/>
              <a:gd name="connsiteY2" fmla="*/ 1077099 h 1077099"/>
              <a:gd name="connsiteX3" fmla="*/ 0 w 4663745"/>
              <a:gd name="connsiteY3" fmla="*/ 1077099 h 1077099"/>
              <a:gd name="connsiteX4" fmla="*/ 55418 w 4663745"/>
              <a:gd name="connsiteY4" fmla="*/ 0 h 1077099"/>
              <a:gd name="connsiteX0" fmla="*/ 55418 w 4442072"/>
              <a:gd name="connsiteY0" fmla="*/ 0 h 1077099"/>
              <a:gd name="connsiteX1" fmla="*/ 4372799 w 4442072"/>
              <a:gd name="connsiteY1" fmla="*/ 96982 h 1077099"/>
              <a:gd name="connsiteX2" fmla="*/ 4442072 w 4442072"/>
              <a:gd name="connsiteY2" fmla="*/ 675317 h 1077099"/>
              <a:gd name="connsiteX3" fmla="*/ 0 w 4442072"/>
              <a:gd name="connsiteY3" fmla="*/ 1077099 h 1077099"/>
              <a:gd name="connsiteX4" fmla="*/ 55418 w 4442072"/>
              <a:gd name="connsiteY4" fmla="*/ 0 h 1077099"/>
              <a:gd name="connsiteX0" fmla="*/ 0 w 4386654"/>
              <a:gd name="connsiteY0" fmla="*/ 0 h 675317"/>
              <a:gd name="connsiteX1" fmla="*/ 4317381 w 4386654"/>
              <a:gd name="connsiteY1" fmla="*/ 96982 h 675317"/>
              <a:gd name="connsiteX2" fmla="*/ 4386654 w 4386654"/>
              <a:gd name="connsiteY2" fmla="*/ 675317 h 675317"/>
              <a:gd name="connsiteX3" fmla="*/ 152401 w 4386654"/>
              <a:gd name="connsiteY3" fmla="*/ 675317 h 675317"/>
              <a:gd name="connsiteX4" fmla="*/ 0 w 4386654"/>
              <a:gd name="connsiteY4" fmla="*/ 0 h 675317"/>
              <a:gd name="connsiteX0" fmla="*/ 0 w 4386654"/>
              <a:gd name="connsiteY0" fmla="*/ 0 h 896989"/>
              <a:gd name="connsiteX1" fmla="*/ 4317381 w 4386654"/>
              <a:gd name="connsiteY1" fmla="*/ 96982 h 896989"/>
              <a:gd name="connsiteX2" fmla="*/ 4386654 w 4386654"/>
              <a:gd name="connsiteY2" fmla="*/ 675317 h 896989"/>
              <a:gd name="connsiteX3" fmla="*/ 152401 w 4386654"/>
              <a:gd name="connsiteY3" fmla="*/ 675317 h 896989"/>
              <a:gd name="connsiteX4" fmla="*/ 0 w 4386654"/>
              <a:gd name="connsiteY4" fmla="*/ 0 h 896989"/>
              <a:gd name="connsiteX0" fmla="*/ 0 w 4386654"/>
              <a:gd name="connsiteY0" fmla="*/ 0 h 1112805"/>
              <a:gd name="connsiteX1" fmla="*/ 4317381 w 4386654"/>
              <a:gd name="connsiteY1" fmla="*/ 96982 h 1112805"/>
              <a:gd name="connsiteX2" fmla="*/ 4386654 w 4386654"/>
              <a:gd name="connsiteY2" fmla="*/ 675317 h 1112805"/>
              <a:gd name="connsiteX3" fmla="*/ 1738594 w 4386654"/>
              <a:gd name="connsiteY3" fmla="*/ 1112805 h 1112805"/>
              <a:gd name="connsiteX4" fmla="*/ 152401 w 4386654"/>
              <a:gd name="connsiteY4" fmla="*/ 675317 h 1112805"/>
              <a:gd name="connsiteX5" fmla="*/ 0 w 4386654"/>
              <a:gd name="connsiteY5" fmla="*/ 0 h 111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6654" h="1112805">
                <a:moveTo>
                  <a:pt x="0" y="0"/>
                </a:moveTo>
                <a:cubicBezTo>
                  <a:pt x="1757782" y="637309"/>
                  <a:pt x="2781272" y="-13854"/>
                  <a:pt x="4317381" y="96982"/>
                </a:cubicBezTo>
                <a:lnTo>
                  <a:pt x="4386654" y="675317"/>
                </a:lnTo>
                <a:cubicBezTo>
                  <a:pt x="3954547" y="805366"/>
                  <a:pt x="2444303" y="1112805"/>
                  <a:pt x="1738594" y="1112805"/>
                </a:cubicBezTo>
                <a:cubicBezTo>
                  <a:pt x="1032885" y="1112805"/>
                  <a:pt x="439857" y="821530"/>
                  <a:pt x="152401" y="675317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none">
            <a:prstTxWarp prst="textTriangleInverted">
              <a:avLst/>
            </a:prstTxWarp>
            <a:spAutoFit/>
          </a:bodyPr>
          <a:lstStyle/>
          <a:p>
            <a:r>
              <a:rPr lang="ru-RU" sz="3200" b="1" spc="600" dirty="0"/>
              <a:t>ОСТРОВ </a:t>
            </a:r>
            <a:r>
              <a:rPr lang="ru-RU" sz="3200" b="1" spc="600" dirty="0" smtClean="0"/>
              <a:t> ЗАГАДОК</a:t>
            </a:r>
            <a:endParaRPr lang="ru-RU" sz="3200" spc="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83600" y1="4717" x2="91600" y2="16038"/>
                        <a14:foregroundMark x1="42200" y1="79623" x2="42200" y2="96038"/>
                        <a14:foregroundMark x1="59000" y1="75849" x2="73600" y2="97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20937" y="2706996"/>
            <a:ext cx="2515302" cy="266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313" b="85313" l="755" r="73019">
                        <a14:foregroundMark x1="66415" y1="43906" x2="68868" y2="46563"/>
                        <a14:foregroundMark x1="49811" y1="31406" x2="49811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94679" y="1902760"/>
            <a:ext cx="3925792" cy="515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042" b="90000" l="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38872" y="3030258"/>
            <a:ext cx="4010672" cy="300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23544" y1="61979" x2="36165" y2="79861"/>
                        <a14:backgroundMark x1="45874" y1="89583" x2="50485" y2="97917"/>
                        <a14:backgroundMark x1="10922" y1="43403" x2="15534" y2="4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66458" y="670805"/>
            <a:ext cx="1456441" cy="203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641" b="90359" l="16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9912" y="3317853"/>
            <a:ext cx="3956670" cy="292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7143" l="5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52460" y="2224831"/>
            <a:ext cx="2883779" cy="336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>
                        <a14:foregroundMark x1="56674" y1="71463" x2="62910" y2="88466"/>
                        <a14:foregroundMark x1="78009" y1="82402" x2="78009" y2="88466"/>
                        <a14:foregroundMark x1="20788" y1="93936" x2="24617" y2="93936"/>
                        <a14:foregroundMark x1="39059" y1="96671" x2="42232" y2="96671"/>
                        <a14:foregroundMark x1="24617" y1="33175" x2="54814" y2="43401"/>
                        <a14:foregroundMark x1="48468" y1="33888" x2="48468" y2="44828"/>
                        <a14:foregroundMark x1="31510" y1="46136" x2="34683" y2="55767"/>
                        <a14:foregroundMark x1="15755" y1="91914" x2="22101" y2="94649"/>
                        <a14:foregroundMark x1="38403" y1="93222" x2="44748" y2="97384"/>
                        <a14:foregroundMark x1="52298" y1="86445" x2="80525" y2="91914"/>
                        <a14:foregroundMark x1="23372" y1="32848" x2="28352" y2="41580"/>
                        <a14:foregroundMark x1="29502" y1="26611" x2="23372" y2="48441"/>
                        <a14:foregroundMark x1="25096" y1="28690" x2="19540" y2="45114"/>
                        <a14:foregroundMark x1="29502" y1="36175" x2="29502" y2="48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58247" y="3535097"/>
            <a:ext cx="2171783" cy="199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9677" b="92473" l="9189" r="94054">
                        <a14:backgroundMark x1="77838" y1="38710" x2="84865" y2="72581"/>
                        <a14:backgroundMark x1="43784" y1="73656" x2="36757" y2="91398"/>
                        <a14:backgroundMark x1="58378" y1="57527" x2="60541" y2="77957"/>
                        <a14:backgroundMark x1="74054" y1="52688" x2="76216" y2="92473"/>
                        <a14:backgroundMark x1="41081" y1="75806" x2="35676" y2="86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5400000">
            <a:off x="2098315" y="1885326"/>
            <a:ext cx="3136711" cy="317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3597" b="947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166458" y="2725523"/>
            <a:ext cx="4378615" cy="300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469" b="95000" l="5000" r="100000">
                        <a14:foregroundMark x1="23281" y1="57031" x2="15000" y2="69219"/>
                        <a14:foregroundMark x1="18594" y1="64688" x2="7031" y2="69844"/>
                        <a14:foregroundMark x1="86094" y1="52812" x2="91406" y2="64688"/>
                        <a14:foregroundMark x1="49531" y1="11875" x2="72656" y2="15156"/>
                        <a14:foregroundMark x1="18438" y1="68125" x2="19844" y2="7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6914541" cy="691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90461" y="-27251"/>
            <a:ext cx="925252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5000" b="90000" l="1333" r="90000">
                        <a14:foregroundMark x1="33333" y1="32778" x2="65333" y2="2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08520" y="-50348"/>
            <a:ext cx="1944973" cy="233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4444" b="90000" l="10000" r="90000">
                        <a14:foregroundMark x1="51020" y1="20339" x2="68707" y2="38418"/>
                        <a14:foregroundMark x1="14966" y1="71751" x2="14966" y2="71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9524" y="-27251"/>
            <a:ext cx="1973130" cy="236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460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175</Words>
  <Application>Microsoft Office PowerPoint</Application>
  <PresentationFormat>Экран (4:3)</PresentationFormat>
  <Paragraphs>70</Paragraphs>
  <Slides>25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Пользователь</cp:lastModifiedBy>
  <cp:revision>18</cp:revision>
  <dcterms:created xsi:type="dcterms:W3CDTF">2014-06-18T11:32:06Z</dcterms:created>
  <dcterms:modified xsi:type="dcterms:W3CDTF">2022-01-25T06:01:22Z</dcterms:modified>
</cp:coreProperties>
</file>