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76" r:id="rId5"/>
    <p:sldId id="277" r:id="rId6"/>
    <p:sldId id="278" r:id="rId7"/>
    <p:sldId id="274" r:id="rId8"/>
    <p:sldId id="269" r:id="rId9"/>
    <p:sldId id="280" r:id="rId10"/>
    <p:sldId id="262" r:id="rId11"/>
    <p:sldId id="279" r:id="rId12"/>
    <p:sldId id="263" r:id="rId13"/>
    <p:sldId id="281" r:id="rId14"/>
    <p:sldId id="267" r:id="rId15"/>
    <p:sldId id="282" r:id="rId16"/>
    <p:sldId id="266" r:id="rId17"/>
    <p:sldId id="264" r:id="rId18"/>
    <p:sldId id="265" r:id="rId19"/>
    <p:sldId id="268" r:id="rId20"/>
    <p:sldId id="283" r:id="rId21"/>
    <p:sldId id="284" r:id="rId22"/>
    <p:sldId id="27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0D2F9-7E98-49D8-8D1E-07CBE55748AB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AF139-730D-472F-83EB-5797D9DA8D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0D2F9-7E98-49D8-8D1E-07CBE55748AB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AF139-730D-472F-83EB-5797D9DA8D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0D2F9-7E98-49D8-8D1E-07CBE55748AB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AF139-730D-472F-83EB-5797D9DA8D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0D2F9-7E98-49D8-8D1E-07CBE55748AB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AF139-730D-472F-83EB-5797D9DA8D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0D2F9-7E98-49D8-8D1E-07CBE55748AB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AF139-730D-472F-83EB-5797D9DA8D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0D2F9-7E98-49D8-8D1E-07CBE55748AB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AF139-730D-472F-83EB-5797D9DA8D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0D2F9-7E98-49D8-8D1E-07CBE55748AB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AF139-730D-472F-83EB-5797D9DA8D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0D2F9-7E98-49D8-8D1E-07CBE55748AB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AF139-730D-472F-83EB-5797D9DA8D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0D2F9-7E98-49D8-8D1E-07CBE55748AB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AF139-730D-472F-83EB-5797D9DA8D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0D2F9-7E98-49D8-8D1E-07CBE55748AB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AF139-730D-472F-83EB-5797D9DA8D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0D2F9-7E98-49D8-8D1E-07CBE55748AB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AF139-730D-472F-83EB-5797D9DA8D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0D2F9-7E98-49D8-8D1E-07CBE55748AB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AF139-730D-472F-83EB-5797D9DA8DD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5517232"/>
            <a:ext cx="6400800" cy="1080120"/>
          </a:xfrm>
        </p:spPr>
        <p:txBody>
          <a:bodyPr>
            <a:normAutofit/>
          </a:bodyPr>
          <a:lstStyle/>
          <a:p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wac.450f.edgecastcdn.net/80450F/kingfm.com/files/2014/02/Theatre-Masks-Len-Pri-ThinkStock-630x6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7778"/>
            <a:ext cx="6552728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68E15B-3F14-45E0-8322-AA70688412F2}"/>
              </a:ext>
            </a:extLst>
          </p:cNvPr>
          <p:cNvSpPr txBox="1"/>
          <p:nvPr/>
        </p:nvSpPr>
        <p:spPr>
          <a:xfrm>
            <a:off x="2483768" y="1868815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Экскурсия в театр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EC6C02-FE08-41BE-89E8-1F3D3D5ACD30}"/>
              </a:ext>
            </a:extLst>
          </p:cNvPr>
          <p:cNvSpPr txBox="1"/>
          <p:nvPr/>
        </p:nvSpPr>
        <p:spPr>
          <a:xfrm>
            <a:off x="3059832" y="5633097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</a:rPr>
              <a:t>Презентацию составила Горбаренко И.В. учитель – логопед МДОУ № 14, г. Железногорск, Курская область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http://www.ayda.ru/images/places/11736/o_747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704856" cy="5433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tods.me.uk/wp-content/uploads/2015/10/Theater_Stage_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704856" cy="61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000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74638"/>
            <a:ext cx="3923928" cy="1143000"/>
          </a:xfrm>
        </p:spPr>
        <p:txBody>
          <a:bodyPr>
            <a:normAutofit/>
          </a:bodyPr>
          <a:lstStyle/>
          <a:p>
            <a:endParaRPr lang="ru-RU" sz="40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4945" b="5498"/>
          <a:stretch>
            <a:fillRect/>
          </a:stretch>
        </p:blipFill>
        <p:spPr bwMode="auto">
          <a:xfrm>
            <a:off x="694" y="1502114"/>
            <a:ext cx="4088094" cy="5355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5" y="0"/>
            <a:ext cx="5076055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lime-tour.com.ua/assets/components/phpthumbof/cache/117.a98e103bd83d756dcace11ddf6b1d0e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064895" cy="59046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4636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4680520" cy="1143000"/>
          </a:xfrm>
        </p:spPr>
        <p:txBody>
          <a:bodyPr>
            <a:normAutofit/>
          </a:bodyPr>
          <a:lstStyle/>
          <a:p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35896" y="4797152"/>
            <a:ext cx="5508104" cy="1440160"/>
          </a:xfrm>
        </p:spPr>
        <p:txBody>
          <a:bodyPr>
            <a:noAutofit/>
          </a:bodyPr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429000"/>
            <a:ext cx="3024336" cy="329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16632"/>
            <a:ext cx="2952327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476672"/>
            <a:ext cx="3511463" cy="232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Объект 9" descr="http://cs628120.vk.me/v628120506/11e15/DWVOsKL0QBg.jpg"/>
          <p:cNvPicPr>
            <a:picLocks noGrp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56992"/>
            <a:ext cx="4608512" cy="3096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kostumernaya.com/attachments/Image/DSC00006.JPG?13492901256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8866139" cy="498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418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5580112" cy="56207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3131840" cy="2348880"/>
          </a:xfrm>
        </p:spPr>
        <p:txBody>
          <a:bodyPr>
            <a:normAutofit/>
          </a:bodyPr>
          <a:lstStyle/>
          <a:p>
            <a:pPr algn="ctr"/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339752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 l="21274" t="3182" r="20989" b="3182"/>
          <a:stretch>
            <a:fillRect/>
          </a:stretch>
        </p:blipFill>
        <p:spPr bwMode="auto">
          <a:xfrm>
            <a:off x="2627784" y="217491"/>
            <a:ext cx="2751187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3544743"/>
            <a:ext cx="2160240" cy="331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470252"/>
            <a:ext cx="3203848" cy="251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http://img-fotki.yandex.ru/get/4520/119319383.66/0_659d1_42fbcfcd_X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400283"/>
            <a:ext cx="5081786" cy="343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871296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endParaRPr lang="ru-RU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820891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732"/>
            <a:ext cx="446449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980980"/>
            <a:ext cx="4355976" cy="2856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7620" y="-35807"/>
            <a:ext cx="3491880" cy="349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05064"/>
            <a:ext cx="4296186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963" y="592613"/>
            <a:ext cx="7776864" cy="562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tdata.ru/u1/photoD673/20453259183-0/original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36" y="404664"/>
            <a:ext cx="8064896" cy="5832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1395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musicseasons.org/wp-content/uploads/%C2%A6%D0%AA%C2%A6%C2%AC%C2%A6-%C2%A6%C2%A6%C2%A6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27" y="123045"/>
            <a:ext cx="4749693" cy="316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politica-ua.com/wp-content/uploads/2015/02/chemu-aplodiruet-11-02-2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969" y="3384809"/>
            <a:ext cx="5209787" cy="347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243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2204864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tx2">
                    <a:lumMod val="75000"/>
                  </a:schemeClr>
                </a:solidFill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 descr="http://cs10744.vk.me/u3204196/140405104/z_ec41076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600400" cy="5570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ruscircus.ru/forum/uploads/post-37531-0-80809500-142953650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548" y="260648"/>
            <a:ext cx="3600400" cy="5544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http://archodessa.com/pictures/opera-theatre.interiors-foyer-4-et_5.jpg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" b="723"/>
          <a:stretch>
            <a:fillRect/>
          </a:stretch>
        </p:blipFill>
        <p:spPr bwMode="auto">
          <a:xfrm>
            <a:off x="683568" y="188640"/>
            <a:ext cx="7776864" cy="6192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petrospb.ru/assets/files/resourceimages/516/gallery/teatralnogo-i-muzykalnogo-iskusstva-muzej_641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382" y="1268760"/>
            <a:ext cx="6768752" cy="51497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1285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funlib.ru/cimg/2014/101909/501013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52236"/>
            <a:ext cx="7200799" cy="5544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9432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463"/>
            <a:ext cx="8100901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tamart.ru/wp-content/uploads/2014/01/Rindin_VF-Eskiz-Kostyumi-skomorohov-Opera-Skazanie-o-nevidimom-grade-Kiteje-GABT-19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7772337" cy="531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hotshowlife.com/wp-content/uploads/2016/04/24beb88770a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7259960" cy="646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5450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27</Words>
  <Application>Microsoft Office PowerPoint</Application>
  <PresentationFormat>Экран (4:3)</PresentationFormat>
  <Paragraphs>3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Горбаренко Татьяна Алексеевна</cp:lastModifiedBy>
  <cp:revision>54</cp:revision>
  <dcterms:created xsi:type="dcterms:W3CDTF">2012-03-23T13:37:16Z</dcterms:created>
  <dcterms:modified xsi:type="dcterms:W3CDTF">2022-03-23T16:08:55Z</dcterms:modified>
</cp:coreProperties>
</file>