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78" r:id="rId3"/>
    <p:sldId id="262" r:id="rId4"/>
    <p:sldId id="264" r:id="rId5"/>
    <p:sldId id="267" r:id="rId6"/>
    <p:sldId id="268" r:id="rId7"/>
    <p:sldId id="269" r:id="rId8"/>
    <p:sldId id="270" r:id="rId9"/>
    <p:sldId id="271" r:id="rId10"/>
    <p:sldId id="275" r:id="rId11"/>
    <p:sldId id="272" r:id="rId12"/>
    <p:sldId id="273" r:id="rId13"/>
    <p:sldId id="274" r:id="rId14"/>
    <p:sldId id="276" r:id="rId15"/>
    <p:sldId id="277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D8791-DC0E-4004-8937-13E8C9325660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F25DC-411A-4272-B59F-A42AC1943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7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F25DC-411A-4272-B59F-A42AC1943C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6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9F6A-7419-48E3-B04E-48D418357E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3C3-0202-45EA-B152-E499C35ADA9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5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9F6A-7419-48E3-B04E-48D418357E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3C3-0202-45EA-B152-E499C35AD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7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9F6A-7419-48E3-B04E-48D418357E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3C3-0202-45EA-B152-E499C35AD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1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9F6A-7419-48E3-B04E-48D418357E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3C3-0202-45EA-B152-E499C35AD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0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9F6A-7419-48E3-B04E-48D418357E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3C3-0202-45EA-B152-E499C35ADA9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17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9F6A-7419-48E3-B04E-48D418357E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3C3-0202-45EA-B152-E499C35AD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90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9F6A-7419-48E3-B04E-48D418357E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3C3-0202-45EA-B152-E499C35AD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3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9F6A-7419-48E3-B04E-48D418357E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3C3-0202-45EA-B152-E499C35AD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1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9F6A-7419-48E3-B04E-48D418357E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3C3-0202-45EA-B152-E499C35AD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4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CC89F6A-7419-48E3-B04E-48D418357E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42D3C3-0202-45EA-B152-E499C35AD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9F6A-7419-48E3-B04E-48D418357E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D3C3-0202-45EA-B152-E499C35ADA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3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C89F6A-7419-48E3-B04E-48D418357EE1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B42D3C3-0202-45EA-B152-E499C35ADA9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30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8407" y="678873"/>
            <a:ext cx="11125200" cy="2535381"/>
          </a:xfrm>
        </p:spPr>
        <p:txBody>
          <a:bodyPr>
            <a:noAutofit/>
          </a:bodyPr>
          <a:lstStyle/>
          <a:p>
            <a:pPr algn="ctr"/>
            <a:br>
              <a:rPr lang="ru-RU" sz="4800" b="1" dirty="0"/>
            </a:br>
            <a:br>
              <a:rPr lang="ru-RU" sz="4800" dirty="0"/>
            </a:br>
            <a:r>
              <a:rPr lang="ru-RU" sz="4000" dirty="0"/>
              <a:t>«Формы проведения артикуляционной гимнастики </a:t>
            </a:r>
            <a:br>
              <a:rPr lang="ru-RU" sz="4000" dirty="0"/>
            </a:br>
            <a:r>
              <a:rPr lang="ru-RU" sz="4000" dirty="0"/>
              <a:t>с детьми дошкольного возраста» 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35486" y="5520046"/>
            <a:ext cx="5738160" cy="554182"/>
          </a:xfrm>
        </p:spPr>
        <p:txBody>
          <a:bodyPr>
            <a:noAutofit/>
          </a:bodyPr>
          <a:lstStyle/>
          <a:p>
            <a:pPr algn="r"/>
            <a:r>
              <a:rPr lang="ru-RU" sz="1400" b="1" dirty="0"/>
              <a:t>Орлова Александра Владиславовна</a:t>
            </a:r>
          </a:p>
          <a:p>
            <a:pPr algn="r"/>
            <a:r>
              <a:rPr lang="ru-RU" sz="1400" b="1" dirty="0"/>
              <a:t>МБДОУ Детский сад </a:t>
            </a:r>
            <a:br>
              <a:rPr lang="ru-RU" sz="1400" b="1" dirty="0"/>
            </a:br>
            <a:r>
              <a:rPr lang="ru-RU" sz="1400" b="1" dirty="0"/>
              <a:t>Компенсирующего вида №32 «Чебурашка»</a:t>
            </a:r>
          </a:p>
        </p:txBody>
      </p:sp>
      <p:pic>
        <p:nvPicPr>
          <p:cNvPr id="4" name="Рисунок 3" descr="https://ds125.tmn.prosadiki.ru/media/2020/04/08/1252101559/0006-006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3"/>
          <a:stretch/>
        </p:blipFill>
        <p:spPr bwMode="auto">
          <a:xfrm>
            <a:off x="4015221" y="2507672"/>
            <a:ext cx="4145107" cy="33805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4400" y="4100945"/>
            <a:ext cx="3100821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39030" y="3920835"/>
            <a:ext cx="3100821" cy="554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1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291" y="471055"/>
            <a:ext cx="3408218" cy="1231668"/>
          </a:xfrm>
        </p:spPr>
        <p:txBody>
          <a:bodyPr/>
          <a:lstStyle/>
          <a:p>
            <a:pPr algn="ctr"/>
            <a:r>
              <a:rPr lang="ru-RU" dirty="0"/>
              <a:t>«Шапочки с упражнениями»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2454" y="2413462"/>
            <a:ext cx="3629891" cy="337912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/>
              <a:t>Необходимо в  определённой последовательности, указанной на карточке, раскладывать шапочки друг за другом, </a:t>
            </a:r>
            <a:br>
              <a:rPr lang="ru-RU" sz="2400" dirty="0"/>
            </a:br>
            <a:r>
              <a:rPr lang="ru-RU" sz="2400" dirty="0"/>
              <a:t>либо надевать на обозначенные пальцы, выполняя упражнения, спрятанные под ними</a:t>
            </a:r>
            <a:r>
              <a:rPr lang="ru-RU" dirty="0"/>
              <a:t>.</a:t>
            </a:r>
          </a:p>
        </p:txBody>
      </p:sp>
      <p:pic>
        <p:nvPicPr>
          <p:cNvPr id="5" name="Рисунок 4" descr="https://sun9-72.userapi.com/impg/QIDTxlsjZJ7QQs7Fp6txhhND3NLs5Ptvz6V99g/gt5CCwIqtxY.jpg?size=1280x959&amp;quality=96&amp;sign=40babd3ac85d50265b5bf72d61c38411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815" y="694115"/>
            <a:ext cx="6916421" cy="5611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25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1" y="2446713"/>
            <a:ext cx="3519055" cy="1827414"/>
          </a:xfrm>
        </p:spPr>
        <p:txBody>
          <a:bodyPr/>
          <a:lstStyle/>
          <a:p>
            <a:pPr algn="ctr"/>
            <a:r>
              <a:rPr lang="ru-RU" dirty="0"/>
              <a:t>Дыхательно-артикуляционная гимнастика</a:t>
            </a:r>
          </a:p>
        </p:txBody>
      </p:sp>
      <p:pic>
        <p:nvPicPr>
          <p:cNvPr id="6" name="Рисунок 5" descr="https://sun9-26.userapi.com/impg/gsQ310z8P4DeuF_Rg4NcojVLGh6pRYmTKnT7mQ/2NzgEdoByYo.jpg?size=1280x959&amp;quality=96&amp;sign=b4dcca2bf1d758f33beb67c6d8a17a39&amp;type=album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2"/>
          <a:stretch/>
        </p:blipFill>
        <p:spPr bwMode="auto">
          <a:xfrm>
            <a:off x="7399569" y="3254506"/>
            <a:ext cx="4554394" cy="33402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sun9-2.userapi.com/impg/5AR-lB3VtSJdP1vQgYyc5DyKCxHmPPeGkXMvtQ/t66RzIMqKsA.jpg?size=1280x959&amp;quality=96&amp;sign=a8852865deb30a579e0e555a3a897ce8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442" y="220359"/>
            <a:ext cx="4554394" cy="3340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54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54" y="581890"/>
            <a:ext cx="3477491" cy="1661159"/>
          </a:xfrm>
        </p:spPr>
        <p:txBody>
          <a:bodyPr/>
          <a:lstStyle/>
          <a:p>
            <a:pPr algn="ctr"/>
            <a:r>
              <a:rPr lang="ru-RU" dirty="0"/>
              <a:t>МЕМО артикуляционная гимнастика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718261"/>
            <a:ext cx="3200400" cy="3379124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Необходимо переворачивать карточки, запоминая их расположение, пока не совпадут две одинаковые, по которым нужно будет выполнить упражнение.</a:t>
            </a:r>
          </a:p>
        </p:txBody>
      </p:sp>
      <p:pic>
        <p:nvPicPr>
          <p:cNvPr id="6" name="Рисунок 5" descr="https://sun9-64.userapi.com/impg/xZWGxDDXzhtlvr--bcHl7D76MaPAi0rFLTC6-Q/tCq5gcXz6ho.jpg?size=1280x959&amp;quality=96&amp;sign=eb58cb4ab8526f3dd5cf8ff8d31662ab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64" y="872836"/>
            <a:ext cx="6520671" cy="5224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94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63586"/>
            <a:ext cx="3962400" cy="1993668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Артикуляционная гимнастика по изучаемым темам (домашние животные, мебель)</a:t>
            </a:r>
          </a:p>
        </p:txBody>
      </p:sp>
      <p:pic>
        <p:nvPicPr>
          <p:cNvPr id="6" name="Рисунок 5" descr="https://sun9-53.userapi.com/impg/PdSJFqwMC12vz78OJEprWoQfBWEKGtLN9JX_ug/BBbnQRbbi6c.jpg?size=1280x959&amp;quality=96&amp;sign=6aefe678654df855f58f4879ce2e5a78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943" y="3048001"/>
            <a:ext cx="474898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41.userapi.com/impg/Euai9oBWOsttG-alILGkm-uIKrqiAvqB5siKQg/OKgMfK7b4ys.jpg?size=1280x959&amp;quality=96&amp;sign=1959ceb6c524ae7ad47f0bab045157e0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04" y="0"/>
            <a:ext cx="4652996" cy="37300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32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871" y="1354975"/>
            <a:ext cx="3519055" cy="608214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«Помоги роботу»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99" y="2926080"/>
            <a:ext cx="3200400" cy="3379124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Интерактивный робот едет по заданной траектории, необходимо выполнять упражнение, пока он не доедет до следующего и т.д.</a:t>
            </a:r>
          </a:p>
        </p:txBody>
      </p:sp>
      <p:pic>
        <p:nvPicPr>
          <p:cNvPr id="5" name="Рисунок 4" descr="https://sun9-33.userapi.com/impg/fvC4m5RQ_kl2po2sS5O1hwBhmBQ_vsxOupuBmg/ZlLMsvxkpf8.jpg?size=1280x959&amp;quality=96&amp;sign=c1d08727e53f2771b3d2f8044dc9111e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976" y="551411"/>
            <a:ext cx="7353242" cy="5753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34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37" y="2522913"/>
            <a:ext cx="3519054" cy="1675014"/>
          </a:xfrm>
        </p:spPr>
        <p:txBody>
          <a:bodyPr/>
          <a:lstStyle/>
          <a:p>
            <a:pPr algn="ctr"/>
            <a:r>
              <a:rPr lang="ru-RU" dirty="0"/>
              <a:t>«Вкусная артикуляционная гимнастика»</a:t>
            </a: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7"/>
          <a:stretch/>
        </p:blipFill>
        <p:spPr bwMode="auto">
          <a:xfrm>
            <a:off x="4429124" y="1334626"/>
            <a:ext cx="7499639" cy="4506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02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842098"/>
            <a:ext cx="10113264" cy="1441428"/>
          </a:xfrm>
        </p:spPr>
        <p:txBody>
          <a:bodyPr/>
          <a:lstStyle/>
          <a:p>
            <a:pPr algn="ctr"/>
            <a:r>
              <a:rPr lang="ru-RU" sz="6000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6483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Артикуляционная гимнастика </a:t>
            </a:r>
            <a:r>
              <a:rPr lang="ru-RU" sz="3200" dirty="0"/>
              <a:t>- это комплекс специальных упражнений для развития и </a:t>
            </a:r>
            <a:br>
              <a:rPr lang="ru-RU" sz="3200" dirty="0"/>
            </a:br>
            <a:r>
              <a:rPr lang="ru-RU" sz="3200" dirty="0"/>
              <a:t>укрепления мышц артикуляционного аппарата.</a:t>
            </a:r>
          </a:p>
        </p:txBody>
      </p:sp>
      <p:pic>
        <p:nvPicPr>
          <p:cNvPr id="1030" name="Picture 6" descr="https://ds04.infourok.ru/uploads/ex/0a61/0009a750-cebe3bc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25080" r="50932" b="2954"/>
          <a:stretch/>
        </p:blipFill>
        <p:spPr bwMode="auto">
          <a:xfrm>
            <a:off x="7741875" y="1883510"/>
            <a:ext cx="3413805" cy="399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5A06F6-1254-4C0C-9DAB-6DCE31241F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t="40404" r="5764" b="30101"/>
          <a:stretch/>
        </p:blipFill>
        <p:spPr>
          <a:xfrm>
            <a:off x="1219286" y="1890089"/>
            <a:ext cx="5595798" cy="398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1543"/>
            <a:ext cx="3200400" cy="277836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Формы проведения артикуляционной гимнастики для повышения интереса и мотивации детей </a:t>
            </a:r>
            <a:br>
              <a:rPr lang="ru-RU" sz="2800" b="1" dirty="0"/>
            </a:br>
            <a:r>
              <a:rPr lang="ru-RU" sz="2800" b="1" dirty="0"/>
              <a:t>к выполнению упражнений:</a:t>
            </a:r>
            <a:br>
              <a:rPr lang="ru-RU" sz="2400" dirty="0"/>
            </a:b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1190" y="3656535"/>
            <a:ext cx="3532420" cy="4241942"/>
          </a:xfrm>
        </p:spPr>
        <p:txBody>
          <a:bodyPr/>
          <a:lstStyle/>
          <a:p>
            <a:pPr algn="ctr"/>
            <a:r>
              <a:rPr lang="ru-RU" sz="2800" dirty="0"/>
              <a:t>Артикуляционные гимнастики в стихах </a:t>
            </a:r>
            <a:br>
              <a:rPr lang="en-US" sz="2800" dirty="0"/>
            </a:br>
            <a:r>
              <a:rPr lang="ru-RU" sz="2800" dirty="0"/>
              <a:t>с персонажами мультфильмов и </a:t>
            </a:r>
            <a:br>
              <a:rPr lang="ru-RU" sz="2800" dirty="0"/>
            </a:br>
            <a:r>
              <a:rPr lang="ru-RU" sz="2800" dirty="0"/>
              <a:t>сказки про язычок</a:t>
            </a:r>
          </a:p>
          <a:p>
            <a:pPr algn="ctr"/>
            <a:endParaRPr lang="ru-RU" dirty="0"/>
          </a:p>
        </p:txBody>
      </p:sp>
      <p:pic>
        <p:nvPicPr>
          <p:cNvPr id="5" name="Объект 4" descr="https://sun9-18.userapi.com/impg/ZT1dYFVPuSpdF7JlezLKMVrRVkOLV8-4xZp3TA/B0b3qiaVLiw.jpg?size=1280x959&amp;quality=96&amp;sign=8886a70a444ea9b8c1789104b21381cd&amp;type=album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07" y="1405678"/>
            <a:ext cx="4759570" cy="3668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sun9-7.userapi.com/impg/vlqsaFLBPwbUj0muYMj827ktJ8zvmdRNofH31w/-AY5seR2LhU.jpg?size=810x1080&amp;quality=96&amp;sign=788910e56707d9f7d903e5974b8042c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88" y="1405678"/>
            <a:ext cx="2751351" cy="36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3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44" y="1745672"/>
            <a:ext cx="3962401" cy="277090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«Артикуляционные </a:t>
            </a:r>
            <a:r>
              <a:rPr lang="ru-RU" dirty="0" err="1"/>
              <a:t>бродилки</a:t>
            </a:r>
            <a:r>
              <a:rPr lang="ru-RU" dirty="0"/>
              <a:t>»</a:t>
            </a:r>
            <a:br>
              <a:rPr lang="ru-RU" dirty="0"/>
            </a:br>
            <a:br>
              <a:rPr lang="ru-RU" dirty="0"/>
            </a:br>
            <a:r>
              <a:rPr lang="ru-RU" dirty="0"/>
              <a:t>«Проложи путь по стрелочкам»</a:t>
            </a:r>
          </a:p>
        </p:txBody>
      </p:sp>
      <p:pic>
        <p:nvPicPr>
          <p:cNvPr id="5" name="Рисунок 4" descr="https://sun9-15.userapi.com/impg/jm_wyO7gqav8CpGmmQFFTlHSUHo9uaIjkZAQtw/ui5pZXBL4nA.jpg?size=1280x959&amp;quality=96&amp;sign=dbb8a25abf57b3551f9a1a7fce250572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5" y="251265"/>
            <a:ext cx="3932093" cy="313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11.userapi.com/impg/J7ueXajNcGO60f6WTY1qO93bfBA_4GqxqLhrPg/2MjzblD62N8.jpg?size=1280x959&amp;quality=96&amp;sign=2f49508ebf9951dd42d27563c3640886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425" y="3629889"/>
            <a:ext cx="3932093" cy="313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07" y="251265"/>
            <a:ext cx="3932093" cy="31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4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3" y="2751513"/>
            <a:ext cx="3643745" cy="1217814"/>
          </a:xfrm>
        </p:spPr>
        <p:txBody>
          <a:bodyPr/>
          <a:lstStyle/>
          <a:p>
            <a:pPr algn="ctr"/>
            <a:r>
              <a:rPr lang="ru-RU" dirty="0"/>
              <a:t>Артикуляционные кубики</a:t>
            </a:r>
          </a:p>
        </p:txBody>
      </p:sp>
      <p:pic>
        <p:nvPicPr>
          <p:cNvPr id="5" name="Рисунок 4" descr="https://sun9-29.userapi.com/impg/xn2PJjC5gRrBh5v3ctBDKZtEJDWC66EIgiQjAA/YibiSMZOzb0.jpg?size=1280x959&amp;quality=96&amp;sign=26c06185c1ee68e3062bb0faa82b543e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621" y="665710"/>
            <a:ext cx="6920779" cy="5389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93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" y="2217420"/>
            <a:ext cx="3523318" cy="228600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Карточки для проведения артикуляционной гимнастики </a:t>
            </a:r>
            <a:br>
              <a:rPr lang="en-US" dirty="0"/>
            </a:br>
            <a:r>
              <a:rPr lang="ru-RU" dirty="0"/>
              <a:t>под музыку</a:t>
            </a:r>
          </a:p>
        </p:txBody>
      </p:sp>
      <p:pic>
        <p:nvPicPr>
          <p:cNvPr id="5" name="Рисунок 4" descr="https://sun9-28.userapi.com/impg/QCcBrspXG7V7zmfrvNYfl-NsqoSAoBTP4VWlgA/CN7fwloNh-Y.jpg?size=1280x959&amp;quality=96&amp;sign=dd33f27901ef2e0239c190f2c20b3d5b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33" y="664628"/>
            <a:ext cx="6566911" cy="5391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69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320" y="2772294"/>
            <a:ext cx="3736464" cy="1176250"/>
          </a:xfrm>
        </p:spPr>
        <p:txBody>
          <a:bodyPr/>
          <a:lstStyle/>
          <a:p>
            <a:pPr algn="ctr"/>
            <a:r>
              <a:rPr lang="ru-RU" dirty="0"/>
              <a:t>«Артикуляционная рыбалка»</a:t>
            </a:r>
          </a:p>
        </p:txBody>
      </p:sp>
      <p:pic>
        <p:nvPicPr>
          <p:cNvPr id="6" name="Рисунок 5" descr="https://sun9-39.userapi.com/impg/FJSdG_UuCqp6QPkZcfI1URZAdz1_bZDB5gr04A/jhftpESd4JE.jpg?size=1280x959&amp;quality=96&amp;sign=c24a5e914ee0400caf03c4d7282ea61d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982" y="224761"/>
            <a:ext cx="4259839" cy="372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73.userapi.com/impg/AGQ4DSlm8OXm_B0xvsF-Ojn0VS1kkdHN6egRGA/1CCHT4JRXW0.jpg?size=1280x959&amp;quality=96&amp;sign=377018e59022b2b7c10065117aea7304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112" y="3186546"/>
            <a:ext cx="4554798" cy="3571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87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515293"/>
            <a:ext cx="3491345" cy="1690254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Нейро</a:t>
            </a:r>
            <a:r>
              <a:rPr lang="ru-RU" dirty="0"/>
              <a:t>-артикуляционная гимнастика</a:t>
            </a:r>
          </a:p>
        </p:txBody>
      </p:sp>
      <p:pic>
        <p:nvPicPr>
          <p:cNvPr id="6" name="Рисунок 5" descr="https://sun9-35.userapi.com/impg/iyu0buaHUpWcapyjEdZEefLNK4ROCchlvhtfcw/Ck5fQ3blnKE.jpg?size=810x1080&amp;quality=96&amp;sign=7a0adea9c39a088300d59f3b77dbc99b&amp;type=album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17"/>
          <a:stretch/>
        </p:blipFill>
        <p:spPr bwMode="auto">
          <a:xfrm>
            <a:off x="4138246" y="45924"/>
            <a:ext cx="7959970" cy="6812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70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01" y="789708"/>
            <a:ext cx="3976398" cy="1162395"/>
          </a:xfrm>
        </p:spPr>
        <p:txBody>
          <a:bodyPr/>
          <a:lstStyle/>
          <a:p>
            <a:pPr algn="ctr"/>
            <a:r>
              <a:rPr lang="ru-RU" dirty="0"/>
              <a:t>«Поймай зайчиков»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549236"/>
            <a:ext cx="3200400" cy="3755968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Необходимо собирать «пеньки» с зайчиками в определённой последовательности, которая указана на карточке, выполняя упражнения, спрятанные под ними</a:t>
            </a:r>
          </a:p>
        </p:txBody>
      </p:sp>
      <p:pic>
        <p:nvPicPr>
          <p:cNvPr id="5" name="Рисунок 4" descr="https://sun9-14.userapi.com/impg/gIsR7YIqs0wYohAdRR-0oqAWDJ_pe4p7Uu191A/Ws2D5KkbtO8.jpg?size=1280x959&amp;quality=96&amp;sign=f71ebc652627c7c75886831bad43dbfe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598" y="444732"/>
            <a:ext cx="7398184" cy="5860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44369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557</TotalTime>
  <Words>234</Words>
  <Application>Microsoft Office PowerPoint</Application>
  <PresentationFormat>Широкоэкранный</PresentationFormat>
  <Paragraphs>24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Ретро</vt:lpstr>
      <vt:lpstr>  «Формы проведения артикуляционной гимнастики  с детьми дошкольного возраста»  </vt:lpstr>
      <vt:lpstr>Артикуляционная гимнастика - это комплекс специальных упражнений для развития и  укрепления мышц артикуляционного аппарата.</vt:lpstr>
      <vt:lpstr>Формы проведения артикуляционной гимнастики для повышения интереса и мотивации детей  к выполнению упражнений: </vt:lpstr>
      <vt:lpstr>«Артикуляционные бродилки»  «Проложи путь по стрелочкам»</vt:lpstr>
      <vt:lpstr>Артикуляционные кубики</vt:lpstr>
      <vt:lpstr>Карточки для проведения артикуляционной гимнастики  под музыку</vt:lpstr>
      <vt:lpstr>«Артикуляционная рыбалка»</vt:lpstr>
      <vt:lpstr>Нейро-артикуляционная гимнастика</vt:lpstr>
      <vt:lpstr>«Поймай зайчиков»</vt:lpstr>
      <vt:lpstr>«Шапочки с упражнениями»</vt:lpstr>
      <vt:lpstr>Дыхательно-артикуляционная гимнастика</vt:lpstr>
      <vt:lpstr>МЕМО артикуляционная гимнастика</vt:lpstr>
      <vt:lpstr>Артикуляционная гимнастика по изучаемым темам (домашние животные, мебель)</vt:lpstr>
      <vt:lpstr>«Помоги роботу»</vt:lpstr>
      <vt:lpstr>«Вкусная артикуляционная гимнастика»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 «Формы проведения артикуляционной гимнастики  с детьми дошкольного возраста»  </dc:title>
  <dc:creator>Саша Орлова</dc:creator>
  <cp:lastModifiedBy>asus vivobook</cp:lastModifiedBy>
  <cp:revision>39</cp:revision>
  <dcterms:created xsi:type="dcterms:W3CDTF">2021-11-28T22:44:05Z</dcterms:created>
  <dcterms:modified xsi:type="dcterms:W3CDTF">2022-03-31T19:00:59Z</dcterms:modified>
</cp:coreProperties>
</file>