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697492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– не только украшения Земли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481468"/>
          </a:xfrm>
        </p:spPr>
        <p:txBody>
          <a:bodyPr/>
          <a:lstStyle/>
          <a:p>
            <a:pPr algn="ctr"/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деревья </a:t>
            </a:r>
            <a:b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Земля</a:t>
            </a:r>
            <a:endParaRPr lang="ru-RU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Колбасное дерево 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SAMSUNG\Desktop\Screenshot_2018-03-23-06-24-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 b="54375"/>
          <a:stretch/>
        </p:blipFill>
        <p:spPr bwMode="auto">
          <a:xfrm>
            <a:off x="1115616" y="1600267"/>
            <a:ext cx="6858000" cy="5036907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7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1"/>
            <a:ext cx="7125113" cy="1080119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Пушечное дерево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AMSUNG\Desktop\Screenshot_2018-03-23-14-38-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4" b="5714"/>
          <a:stretch/>
        </p:blipFill>
        <p:spPr bwMode="auto">
          <a:xfrm>
            <a:off x="1763687" y="1484784"/>
            <a:ext cx="6014527" cy="512730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1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424936" cy="1224136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Радужный эвкалипт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AMSUNG\Desktop\Screenshot_2018-03-23-14-37-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" t="28287" r="317" b="13839"/>
          <a:stretch/>
        </p:blipFill>
        <p:spPr bwMode="auto">
          <a:xfrm>
            <a:off x="1259632" y="1294690"/>
            <a:ext cx="64807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2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936104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Бутылочное дерево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AMSUNG\Desktop\Screenshot_2018-03-23-14-36-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23487" r="7122" b="14162"/>
          <a:stretch/>
        </p:blipFill>
        <p:spPr bwMode="auto">
          <a:xfrm>
            <a:off x="1619672" y="1484784"/>
            <a:ext cx="5688632" cy="50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1267543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Драконовое дерево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SAMSUNG\Desktop\Screenshot_2018-03-23-14-35-5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4" b="22327"/>
          <a:stretch/>
        </p:blipFill>
        <p:spPr bwMode="auto">
          <a:xfrm>
            <a:off x="1547664" y="1700808"/>
            <a:ext cx="60486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008112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Жизни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SAMSUNG\Desktop\Screenshot_2018-03-23-14-38-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5" b="22182"/>
          <a:stretch/>
        </p:blipFill>
        <p:spPr bwMode="auto">
          <a:xfrm>
            <a:off x="1227854" y="1484784"/>
            <a:ext cx="6858000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5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411559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Мадагаскарский баобаб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SAMSUNG\Desktop\Screenshot_2018-03-23-14-42-2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7" b="8304"/>
          <a:stretch/>
        </p:blipFill>
        <p:spPr bwMode="auto">
          <a:xfrm>
            <a:off x="1763688" y="1412776"/>
            <a:ext cx="57606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936104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Корова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SAMSUNG\Desktop\Screenshot_2018-03-23-18-02-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51272"/>
          <a:stretch/>
        </p:blipFill>
        <p:spPr bwMode="auto">
          <a:xfrm>
            <a:off x="1979712" y="1484784"/>
            <a:ext cx="532859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8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152128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Хлебное дерево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SAMSUNG\Desktop\Screenshot_2018-03-23-18-00-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60493"/>
          <a:stretch/>
        </p:blipFill>
        <p:spPr bwMode="auto">
          <a:xfrm>
            <a:off x="1331640" y="1772816"/>
            <a:ext cx="6858000" cy="45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5"/>
            <a:ext cx="7125113" cy="93610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дерево»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AMSUNG\Desktop\Screenshot_2018-03-23-06-12-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73" t="-70160" r="22181" b="100000"/>
          <a:stretch/>
        </p:blipFill>
        <p:spPr bwMode="auto">
          <a:xfrm>
            <a:off x="2123728" y="764704"/>
            <a:ext cx="3888432" cy="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SUNG\Desktop\Screenshot_2018-03-23-06-12-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b="21609"/>
          <a:stretch/>
        </p:blipFill>
        <p:spPr bwMode="auto">
          <a:xfrm>
            <a:off x="1907704" y="1412776"/>
            <a:ext cx="5544616" cy="518457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440159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Береза Шмидта или Железная береза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SAMSUNG\Desktop\Screenshot_2018-03-23-18-04-2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1" b="22890"/>
          <a:stretch/>
        </p:blipFill>
        <p:spPr bwMode="auto">
          <a:xfrm>
            <a:off x="1187624" y="2060848"/>
            <a:ext cx="6858000" cy="45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0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553476"/>
          </a:xfrm>
        </p:spPr>
        <p:txBody>
          <a:bodyPr/>
          <a:lstStyle/>
          <a:p>
            <a:pPr algn="ctr"/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b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SUNG\Desktop\Screenshot_2018-03-23-06-22-3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" b="23303"/>
          <a:stretch/>
        </p:blipFill>
        <p:spPr bwMode="auto">
          <a:xfrm>
            <a:off x="1933667" y="404664"/>
            <a:ext cx="5616624" cy="612068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Screenshot_2018-03-23-06-18-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3839" r="2699" b="21875"/>
          <a:stretch/>
        </p:blipFill>
        <p:spPr bwMode="auto">
          <a:xfrm>
            <a:off x="1835696" y="404664"/>
            <a:ext cx="5688632" cy="597666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MSUNG\Desktop\Screenshot_2018-03-23-06-16-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3483" r="10635" b="24732"/>
          <a:stretch/>
        </p:blipFill>
        <p:spPr bwMode="auto">
          <a:xfrm>
            <a:off x="1691680" y="476672"/>
            <a:ext cx="5688632" cy="6108441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5"/>
            <a:ext cx="7125113" cy="100811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SAMSUNG\Desktop\IMG_20180323_132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5700" r="4767" b="7645"/>
          <a:stretch/>
        </p:blipFill>
        <p:spPr bwMode="auto">
          <a:xfrm rot="10800000">
            <a:off x="224962" y="2276686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MSUNG\Desktop\IMG_20180323_132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4054" r="9442" b="10899"/>
          <a:stretch/>
        </p:blipFill>
        <p:spPr bwMode="auto">
          <a:xfrm rot="10800000">
            <a:off x="3198388" y="4199013"/>
            <a:ext cx="2746025" cy="231810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MSUNG\Desktop\IMG_20180323_1324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5135" r="12394" b="10885"/>
          <a:stretch/>
        </p:blipFill>
        <p:spPr bwMode="auto">
          <a:xfrm rot="10800000">
            <a:off x="6290446" y="2276685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AMSUNG\Desktop\IMG_20180323_1325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9270" r="10763" b="14379"/>
          <a:stretch/>
        </p:blipFill>
        <p:spPr bwMode="auto">
          <a:xfrm rot="10800000">
            <a:off x="3198987" y="1628800"/>
            <a:ext cx="2777874" cy="229393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IMG_20180323_132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5700" r="4767" b="7645"/>
          <a:stretch/>
        </p:blipFill>
        <p:spPr bwMode="auto">
          <a:xfrm rot="10800000">
            <a:off x="971600" y="3789040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AMSUNG\Desktop\IMG_20180323_132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4054" r="9442" b="10899"/>
          <a:stretch/>
        </p:blipFill>
        <p:spPr bwMode="auto">
          <a:xfrm rot="10800000">
            <a:off x="1619672" y="836712"/>
            <a:ext cx="2746025" cy="231810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AMSUNG\Desktop\IMG_20180323_1324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5135" r="12394" b="10885"/>
          <a:stretch/>
        </p:blipFill>
        <p:spPr bwMode="auto">
          <a:xfrm rot="10800000">
            <a:off x="5580112" y="418137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AMSUNG\Desktop\IMG_20180323_1323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5509" r="7397" b="7769"/>
          <a:stretch/>
        </p:blipFill>
        <p:spPr bwMode="auto">
          <a:xfrm rot="5400000">
            <a:off x="5111873" y="3321174"/>
            <a:ext cx="2664669" cy="288032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MSUNG\Desktop\IMG_20180323_132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4054" r="9442" b="10899"/>
          <a:stretch/>
        </p:blipFill>
        <p:spPr bwMode="auto">
          <a:xfrm rot="10800000">
            <a:off x="5004048" y="3645022"/>
            <a:ext cx="3168352" cy="244864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AMSUNG\Desktop\IMG_20180323_1324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5135" r="12394" b="10885"/>
          <a:stretch/>
        </p:blipFill>
        <p:spPr bwMode="auto">
          <a:xfrm rot="10800000">
            <a:off x="5004048" y="620685"/>
            <a:ext cx="3168352" cy="259229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MSUNG\Desktop\IMG_20180323_1324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5700" r="4767" b="7645"/>
          <a:stretch/>
        </p:blipFill>
        <p:spPr bwMode="auto">
          <a:xfrm rot="10800000">
            <a:off x="971600" y="3645022"/>
            <a:ext cx="3096344" cy="244864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AMSUNG\Desktop\IMG_20180323_1325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5026" r="16747" b="9254"/>
          <a:stretch/>
        </p:blipFill>
        <p:spPr bwMode="auto">
          <a:xfrm rot="5400000">
            <a:off x="1238604" y="383636"/>
            <a:ext cx="2634343" cy="302433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IMG_20180323_132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5700" r="4767" b="7645"/>
          <a:stretch/>
        </p:blipFill>
        <p:spPr bwMode="auto">
          <a:xfrm rot="10800000">
            <a:off x="6372200" y="4221088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AMSUNG\Desktop\IMG_20180323_132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4054" r="9442" b="10899"/>
          <a:stretch/>
        </p:blipFill>
        <p:spPr bwMode="auto">
          <a:xfrm rot="10800000">
            <a:off x="3168116" y="3573016"/>
            <a:ext cx="2746025" cy="231810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AMSUNG\Desktop\IMG_20180323_1324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5135" r="12394" b="10885"/>
          <a:stretch/>
        </p:blipFill>
        <p:spPr bwMode="auto">
          <a:xfrm rot="10800000">
            <a:off x="251520" y="4221089"/>
            <a:ext cx="2530800" cy="230462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AMSUNG\Desktop\IMG_20180323_1324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14441" r="8791" b="11740"/>
          <a:stretch/>
        </p:blipFill>
        <p:spPr bwMode="auto">
          <a:xfrm>
            <a:off x="2739945" y="620688"/>
            <a:ext cx="3602369" cy="273630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274</TotalTime>
  <Words>36</Words>
  <Application>Microsoft Office PowerPoint</Application>
  <PresentationFormat>Экран (4:3)</PresentationFormat>
  <Paragraphs>15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Spring</vt:lpstr>
      <vt:lpstr>Деревья – не только украшения Земли</vt:lpstr>
      <vt:lpstr>Дидактическая игра  «Угадай дерево»</vt:lpstr>
      <vt:lpstr>Презентация PowerPoint</vt:lpstr>
      <vt:lpstr>Презентация PowerPoint</vt:lpstr>
      <vt:lpstr>Презентация PowerPoint</vt:lpstr>
      <vt:lpstr>Дидактическая игра  «Что лишнее»</vt:lpstr>
      <vt:lpstr>Презентация PowerPoint</vt:lpstr>
      <vt:lpstr>Презентация PowerPoint</vt:lpstr>
      <vt:lpstr>Презентация PowerPoint</vt:lpstr>
      <vt:lpstr>Необычные деревья  Планеты Земля</vt:lpstr>
      <vt:lpstr>Колбасное дерево </vt:lpstr>
      <vt:lpstr>Пушечное дерево</vt:lpstr>
      <vt:lpstr>Радужный эвкалипт</vt:lpstr>
      <vt:lpstr>Бутылочное дерево</vt:lpstr>
      <vt:lpstr>Драконовое дерево</vt:lpstr>
      <vt:lpstr>Дерево Жизни</vt:lpstr>
      <vt:lpstr>Мадагаскарский баобаб</vt:lpstr>
      <vt:lpstr>Дерево Корова</vt:lpstr>
      <vt:lpstr>Хлебное дерево</vt:lpstr>
      <vt:lpstr>Береза Шмидта или Железная береза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Деревья – не только украшения Земли</dc:title>
  <dc:creator>SAMSUNG</dc:creator>
  <cp:lastModifiedBy>SAMSUNG</cp:lastModifiedBy>
  <cp:revision>17</cp:revision>
  <dcterms:created xsi:type="dcterms:W3CDTF">2018-03-23T01:47:30Z</dcterms:created>
  <dcterms:modified xsi:type="dcterms:W3CDTF">2018-03-23T07:13:27Z</dcterms:modified>
</cp:coreProperties>
</file>