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CB75-7FEC-487F-8E89-9CC94ED205C0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0420-0E59-4EFF-8286-98F9B0CCD3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5952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детский сад «Берёзка» п. Майский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мире звёзд и созвездий»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714884"/>
            <a:ext cx="3000396" cy="1500198"/>
          </a:xfrm>
        </p:spPr>
        <p:txBody>
          <a:bodyPr>
            <a:normAutofit fontScale="85000" lnSpcReduction="10000"/>
          </a:bodyPr>
          <a:lstStyle/>
          <a:p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 д/с «Берёзка»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п.Майский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Ветренко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Л.И.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о и ори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aphos_Mosaïque_d'Icarios_Transport_de_vin_en_outres_IIIe_s.jpg"/>
          <p:cNvPicPr>
            <a:picLocks noChangeAspect="1"/>
          </p:cNvPicPr>
          <p:nvPr/>
        </p:nvPicPr>
        <p:blipFill>
          <a:blip r:embed="rId3" cstate="print"/>
          <a:srcRect r="24503"/>
          <a:stretch>
            <a:fillRect/>
          </a:stretch>
        </p:blipFill>
        <p:spPr>
          <a:xfrm>
            <a:off x="1071538" y="357166"/>
            <a:ext cx="6929455" cy="6000768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on-Taurus 2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36838781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42852"/>
            <a:ext cx="6929486" cy="6460684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rseus2.png"/>
          <p:cNvPicPr>
            <a:picLocks noChangeAspect="1"/>
          </p:cNvPicPr>
          <p:nvPr/>
        </p:nvPicPr>
        <p:blipFill>
          <a:blip r:embed="rId2"/>
          <a:srcRect r="1867" b="542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о.jpg"/>
          <p:cNvPicPr>
            <a:picLocks noChangeAspect="1"/>
          </p:cNvPicPr>
          <p:nvPr/>
        </p:nvPicPr>
        <p:blipFill>
          <a:blip r:embed="rId2"/>
          <a:srcRect l="3536" r="10156"/>
          <a:stretch>
            <a:fillRect/>
          </a:stretch>
        </p:blipFill>
        <p:spPr>
          <a:xfrm>
            <a:off x="0" y="0"/>
            <a:ext cx="91977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угол.jpg"/>
          <p:cNvPicPr>
            <a:picLocks noChangeAspect="1"/>
          </p:cNvPicPr>
          <p:nvPr/>
        </p:nvPicPr>
        <p:blipFill>
          <a:blip r:embed="rId2"/>
          <a:srcRect l="11718" r="24219" b="22642"/>
          <a:stretch>
            <a:fillRect/>
          </a:stretch>
        </p:blipFill>
        <p:spPr>
          <a:xfrm>
            <a:off x="0" y="-1"/>
            <a:ext cx="9144000" cy="6936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ние созвездия.jpg"/>
          <p:cNvPicPr>
            <a:picLocks noChangeAspect="1"/>
          </p:cNvPicPr>
          <p:nvPr/>
        </p:nvPicPr>
        <p:blipFill>
          <a:blip r:embed="rId2"/>
          <a:srcRect l="7031"/>
          <a:stretch>
            <a:fillRect/>
          </a:stretch>
        </p:blipFill>
        <p:spPr>
          <a:xfrm>
            <a:off x="-1" y="0"/>
            <a:ext cx="93924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лира.jpg"/>
          <p:cNvPicPr>
            <a:picLocks noChangeAspect="1"/>
          </p:cNvPicPr>
          <p:nvPr/>
        </p:nvPicPr>
        <p:blipFill>
          <a:blip r:embed="rId3"/>
          <a:srcRect l="11458" t="16666" r="47917" b="4166"/>
          <a:stretch>
            <a:fillRect/>
          </a:stretch>
        </p:blipFill>
        <p:spPr>
          <a:xfrm>
            <a:off x="6072198" y="2500306"/>
            <a:ext cx="2786082" cy="4071966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3" name="Рисунок 2" descr="орфей 2.jpg"/>
          <p:cNvPicPr>
            <a:picLocks noChangeAspect="1"/>
          </p:cNvPicPr>
          <p:nvPr/>
        </p:nvPicPr>
        <p:blipFill>
          <a:blip r:embed="rId4"/>
          <a:srcRect b="6154"/>
          <a:stretch>
            <a:fillRect/>
          </a:stretch>
        </p:blipFill>
        <p:spPr>
          <a:xfrm>
            <a:off x="285720" y="214290"/>
            <a:ext cx="5488972" cy="5357850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c3e374aec29862ac467e8307bc1fe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85728"/>
            <a:ext cx="5643602" cy="6340529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3"/>
          <a:srcRect l="3125" r="5468"/>
          <a:stretch>
            <a:fillRect/>
          </a:stretch>
        </p:blipFill>
        <p:spPr>
          <a:xfrm>
            <a:off x="214282" y="642918"/>
            <a:ext cx="8643966" cy="5319326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906317_1-p-kosmicheskii-svetlii-fo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iana-Orion.jpg"/>
          <p:cNvPicPr>
            <a:picLocks noChangeAspect="1"/>
          </p:cNvPicPr>
          <p:nvPr/>
        </p:nvPicPr>
        <p:blipFill>
          <a:blip r:embed="rId3"/>
          <a:srcRect r="50644"/>
          <a:stretch>
            <a:fillRect/>
          </a:stretch>
        </p:blipFill>
        <p:spPr>
          <a:xfrm>
            <a:off x="428596" y="285728"/>
            <a:ext cx="4143404" cy="4719891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  <p:pic>
        <p:nvPicPr>
          <p:cNvPr id="5" name="Рисунок 4" descr="орио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214422"/>
            <a:ext cx="3600139" cy="5310205"/>
          </a:xfrm>
          <a:prstGeom prst="round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дошкольное образовательное  учреждение детский сад «Берёзка» п. Майский  «В мире звёзд и созвездий»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звёзд и созвездий»</dc:title>
  <dc:creator>Admin</dc:creator>
  <cp:lastModifiedBy>RePack by Diakov</cp:lastModifiedBy>
  <cp:revision>12</cp:revision>
  <dcterms:created xsi:type="dcterms:W3CDTF">2022-03-21T11:23:21Z</dcterms:created>
  <dcterms:modified xsi:type="dcterms:W3CDTF">2022-03-30T07:14:26Z</dcterms:modified>
</cp:coreProperties>
</file>