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6E1DC4-342A-4BF1-98BD-53DD54C351C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799BAE-438B-43C6-8B42-D2AACD43D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E1DC4-342A-4BF1-98BD-53DD54C351C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9BAE-438B-43C6-8B42-D2AACD43D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E1DC4-342A-4BF1-98BD-53DD54C351C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9BAE-438B-43C6-8B42-D2AACD43D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E1DC4-342A-4BF1-98BD-53DD54C351C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9BAE-438B-43C6-8B42-D2AACD43D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E1DC4-342A-4BF1-98BD-53DD54C351C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9BAE-438B-43C6-8B42-D2AACD43D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E1DC4-342A-4BF1-98BD-53DD54C351C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9BAE-438B-43C6-8B42-D2AACD43D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E1DC4-342A-4BF1-98BD-53DD54C351C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9BAE-438B-43C6-8B42-D2AACD43D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E1DC4-342A-4BF1-98BD-53DD54C351C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9BAE-438B-43C6-8B42-D2AACD43D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E1DC4-342A-4BF1-98BD-53DD54C351C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9BAE-438B-43C6-8B42-D2AACD43D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6E1DC4-342A-4BF1-98BD-53DD54C351C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99BAE-438B-43C6-8B42-D2AACD43D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6E1DC4-342A-4BF1-98BD-53DD54C351C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799BAE-438B-43C6-8B42-D2AACD43D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6E1DC4-342A-4BF1-98BD-53DD54C351C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799BAE-438B-43C6-8B42-D2AACD43D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nesiditsa.ru/wp-content/uploads/2012/11/image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328776"/>
            <a:ext cx="5796136" cy="2529223"/>
          </a:xfrm>
          <a:prstGeom prst="rect">
            <a:avLst/>
          </a:prstGeom>
          <a:noFill/>
        </p:spPr>
      </p:pic>
      <p:pic>
        <p:nvPicPr>
          <p:cNvPr id="23556" name="Picture 4" descr="http://www.angarsk-photos.ru/wp-content/uploads/2014/05/p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44208" cy="2815736"/>
          </a:xfrm>
          <a:prstGeom prst="rect">
            <a:avLst/>
          </a:prstGeom>
          <a:noFill/>
        </p:spPr>
      </p:pic>
      <p:pic>
        <p:nvPicPr>
          <p:cNvPr id="23558" name="Picture 6" descr="http://s.pikabu.ru/post_img/big/2013/05/10/9/1368196468_1130161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348880"/>
            <a:ext cx="3419872" cy="2520280"/>
          </a:xfrm>
          <a:prstGeom prst="rect">
            <a:avLst/>
          </a:prstGeom>
          <a:noFill/>
        </p:spPr>
      </p:pic>
      <p:pic>
        <p:nvPicPr>
          <p:cNvPr id="23560" name="Picture 8" descr="http://cs4371.vk.me/u54348300/100218816/x_5b3aca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2559" y="0"/>
            <a:ext cx="3681441" cy="2492896"/>
          </a:xfrm>
          <a:prstGeom prst="rect">
            <a:avLst/>
          </a:prstGeom>
          <a:noFill/>
        </p:spPr>
      </p:pic>
      <p:pic>
        <p:nvPicPr>
          <p:cNvPr id="23562" name="Picture 10" descr="http://www.nashermak.ru/wp-content/uploads/2012/09/vertik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80928"/>
            <a:ext cx="3779912" cy="4077072"/>
          </a:xfrm>
          <a:prstGeom prst="rect">
            <a:avLst/>
          </a:prstGeom>
          <a:noFill/>
        </p:spPr>
      </p:pic>
      <p:pic>
        <p:nvPicPr>
          <p:cNvPr id="23566" name="Picture 14" descr="https://upload.wikimedia.org/wikipedia/commons/thumb/f/f1/Coat_of_Arms_of_Angarsk.svg/200px-Coat_of_Arms_of_Angarsk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204864"/>
            <a:ext cx="2193032" cy="2850943"/>
          </a:xfrm>
          <a:prstGeom prst="rect">
            <a:avLst/>
          </a:prstGeom>
          <a:noFill/>
        </p:spPr>
      </p:pic>
      <p:sp>
        <p:nvSpPr>
          <p:cNvPr id="11" name="Блок-схема: знак завершения 10"/>
          <p:cNvSpPr/>
          <p:nvPr/>
        </p:nvSpPr>
        <p:spPr>
          <a:xfrm>
            <a:off x="251520" y="404664"/>
            <a:ext cx="8537357" cy="1861006"/>
          </a:xfrm>
          <a:prstGeom prst="flowChartTerminator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Город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Ангарск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osibiri.ru/wp-content/uploads/2015/06/%D0%93%D0%BE%D1%80%D0%BE%D0%B4-%D0%90%D0%BD%D0%B3%D0%B0%D1%80%D1%81%D0%BA-%D0%B2-%D0%98%D1%80%D0%BA%D1%83%D1%82%D1%81%D0%BA%D0%BE%D0%B9-%D0%BE%D0%B1%D0%BB%D0%B0%D1%81%D1%82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64807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Мой </a:t>
            </a:r>
            <a:r>
              <a:rPr lang="ru-RU" sz="1600" dirty="0" err="1">
                <a:solidFill>
                  <a:schemeClr val="bg1"/>
                </a:solidFill>
              </a:rPr>
              <a:t>Ангарск</a:t>
            </a:r>
            <a:r>
              <a:rPr lang="ru-RU" sz="1600" dirty="0">
                <a:solidFill>
                  <a:schemeClr val="bg1"/>
                </a:solidFill>
              </a:rPr>
              <a:t> – ты России частица.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Ты стоишь у слиянья двух рек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Не устанет тобою гордиться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Наш великий простой человек.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Ангара в тебя силу вдохнула,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Наградил беспокойством </a:t>
            </a:r>
            <a:r>
              <a:rPr lang="ru-RU" sz="1600" dirty="0" err="1">
                <a:solidFill>
                  <a:schemeClr val="bg1"/>
                </a:solidFill>
              </a:rPr>
              <a:t>Китой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Своей мощью тайга </a:t>
            </a:r>
            <a:r>
              <a:rPr lang="ru-RU" sz="1600" dirty="0" err="1">
                <a:solidFill>
                  <a:schemeClr val="bg1"/>
                </a:solidFill>
              </a:rPr>
              <a:t>встрепенула</a:t>
            </a:r>
            <a:r>
              <a:rPr lang="ru-RU" sz="1600" dirty="0">
                <a:solidFill>
                  <a:schemeClr val="bg1"/>
                </a:solidFill>
              </a:rPr>
              <a:t>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Ты расти, песни звонкие пой.</a:t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Мы с тобой все невзгоды осилим,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Верим в это и сделаем так,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Чтобы стал самым лучшим в России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Наш </a:t>
            </a:r>
            <a:r>
              <a:rPr lang="ru-RU" sz="1600" dirty="0" err="1">
                <a:solidFill>
                  <a:schemeClr val="bg1"/>
                </a:solidFill>
              </a:rPr>
              <a:t>Ангарск</a:t>
            </a:r>
            <a:r>
              <a:rPr lang="ru-RU" sz="1600" dirty="0">
                <a:solidFill>
                  <a:schemeClr val="bg1"/>
                </a:solidFill>
              </a:rPr>
              <a:t> - город наш сибиряк.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Пусть молва о тебе не смолкает,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Пусть везде будет слышен твой глас,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Твоя слава в краю расцветает,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Стал ты городом счастья для нас.</a:t>
            </a:r>
          </a:p>
          <a:p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539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0"/>
            <a:ext cx="428396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71601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3"/>
            <a:ext cx="428396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festival.1september.ru/articles/608544/presentation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8674" name="Picture 2" descr="C:\Users\Данил\Desktop\3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008"/>
            <a:ext cx="2286000" cy="2600325"/>
          </a:xfrm>
          <a:prstGeom prst="rect">
            <a:avLst/>
          </a:prstGeom>
          <a:noFill/>
        </p:spPr>
      </p:pic>
      <p:pic>
        <p:nvPicPr>
          <p:cNvPr id="28676" name="Picture 4" descr="Анимационная картинка яхт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68760"/>
            <a:ext cx="2286000" cy="2600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Регата на Ангаре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Данил\Desktop\angar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47" y="299684"/>
            <a:ext cx="8671625" cy="6081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tdata.ru/u17/group2529/334a2d511b16ba5cc6581c39c32cfaf5-0/__log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34076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Пальчиковая гимнастика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</a:rPr>
              <a:t>Люблю по городу гулять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0.liveinternet.ru/images/attach/c/4/122/967/122967382_RRRSS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248" cy="6858000"/>
          </a:xfrm>
          <a:prstGeom prst="rect">
            <a:avLst/>
          </a:prstGeom>
          <a:noFill/>
        </p:spPr>
      </p:pic>
      <p:pic>
        <p:nvPicPr>
          <p:cNvPr id="19460" name="Picture 4" descr="http://www.tourprom.ru/site_media/images/poiphoto/angarsk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2" name="Picture 6" descr="http://www.angarsk-photos.ru/wp-content/uploads/2009/10/fan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http://www.angarsk-photos.ru/wp-content/uploads/2010/05/mo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76266" cy="6858000"/>
          </a:xfrm>
          <a:prstGeom prst="rect">
            <a:avLst/>
          </a:prstGeom>
          <a:noFill/>
        </p:spPr>
      </p:pic>
      <p:pic>
        <p:nvPicPr>
          <p:cNvPr id="19469" name="Picture 13" descr="https://mw2.google.com/mw-panoramio/photos/medium/1058245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9475" name="Picture 19" descr="http://ic.pics.livejournal.com/rashinboy/53083353/350/350_9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321"/>
            <a:ext cx="9144000" cy="6837680"/>
          </a:xfrm>
          <a:prstGeom prst="rect">
            <a:avLst/>
          </a:prstGeom>
          <a:noFill/>
        </p:spPr>
      </p:pic>
      <p:pic>
        <p:nvPicPr>
          <p:cNvPr id="19477" name="Picture 21" descr="http://www.nashermak.ru/wp-content/uploads/2012/08/IMG_87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0"/>
            <a:ext cx="9165341" cy="6858000"/>
          </a:xfrm>
          <a:prstGeom prst="rect">
            <a:avLst/>
          </a:prstGeom>
          <a:noFill/>
        </p:spPr>
      </p:pic>
      <p:pic>
        <p:nvPicPr>
          <p:cNvPr id="19479" name="Picture 23" descr="http://www.esosedi.ru/fiber/216477/fit/900x600/hram_svyatoy_troitsy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pic>
        <p:nvPicPr>
          <p:cNvPr id="19481" name="Picture 25" descr="http://img-fotki.yandex.ru/get/5906/smert113.a/0_72fb4_6f35dda0_X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23641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9194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cbs-angarsk.ru/images/stories/Angarsk/afisha/DKneftehimi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413995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505053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http://nesiditsa.ru/wp-content/uploads/2012/11/image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1187" y="0"/>
            <a:ext cx="505281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305</TotalTime>
  <Words>20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</dc:creator>
  <cp:lastModifiedBy>Данил</cp:lastModifiedBy>
  <cp:revision>19</cp:revision>
  <dcterms:created xsi:type="dcterms:W3CDTF">2016-04-11T12:58:57Z</dcterms:created>
  <dcterms:modified xsi:type="dcterms:W3CDTF">2016-04-13T14:27:41Z</dcterms:modified>
</cp:coreProperties>
</file>