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0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5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1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1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3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22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3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1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8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6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84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5B0D5-DC90-4C0C-9807-F38E7D64AEE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DF2E8-BAF8-459D-AF59-8B2559549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5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75211"/>
            <a:ext cx="9144000" cy="104502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№380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Дзержинского района Волгограда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38697"/>
            <a:ext cx="9144000" cy="3500846"/>
          </a:xfrm>
        </p:spPr>
        <p:txBody>
          <a:bodyPr>
            <a:normAutofit lnSpcReduction="10000"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по ознакомлению дошкольников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разными видами спорта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Тенякова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Инструктор по физкультуре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Матюшова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8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074" y="407136"/>
            <a:ext cx="10515600" cy="88568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«Магазин спортивных товаров»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4" y="4068129"/>
            <a:ext cx="4349930" cy="258086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35" y="1196203"/>
            <a:ext cx="4167050" cy="256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66" y="4068129"/>
            <a:ext cx="4167050" cy="2461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2" y="1582793"/>
            <a:ext cx="4349930" cy="27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1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Дидактические игры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3499" y="1767446"/>
            <a:ext cx="4194858" cy="2981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9137" y="1376805"/>
            <a:ext cx="3989865" cy="290703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851" y="2141870"/>
            <a:ext cx="4020884" cy="3118520"/>
          </a:xfrm>
        </p:spPr>
      </p:pic>
    </p:spTree>
    <p:extLst>
      <p:ext uri="{BB962C8B-B14F-4D97-AF65-F5344CB8AC3E}">
        <p14:creationId xmlns:p14="http://schemas.microsoft.com/office/powerpoint/2010/main" val="241515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02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Речевое развитие: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-Составление рассказов,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-Беседы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922" y="2589471"/>
            <a:ext cx="4666617" cy="35569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3666" y="1062195"/>
            <a:ext cx="4389758" cy="3317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982" y="1616551"/>
            <a:ext cx="4728755" cy="35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6" y="770710"/>
            <a:ext cx="9720943" cy="129322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-футбол;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-баскетбол;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-волейбол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142" y="2421992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2592" y="437424"/>
            <a:ext cx="3344089" cy="2880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0544" y="827814"/>
            <a:ext cx="3893367" cy="2967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3469" y="3309848"/>
            <a:ext cx="3308078" cy="2821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5598" y="3375299"/>
            <a:ext cx="3083016" cy="291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Гимнастика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278" y="936345"/>
            <a:ext cx="3678148" cy="32646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0389" y="1186818"/>
            <a:ext cx="3526973" cy="2612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36" y="3004460"/>
            <a:ext cx="3757204" cy="3553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0574" y="2330774"/>
            <a:ext cx="3853543" cy="262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Лёгкая атлетика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755" y="2382804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428444"/>
            <a:ext cx="3265714" cy="3586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4" y="3801291"/>
            <a:ext cx="3657601" cy="2664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5148" y="1046708"/>
            <a:ext cx="4130495" cy="289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02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18458"/>
            <a:ext cx="9220200" cy="43107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Физкультурное развлечение «В здоровом теле, здоровый дух»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1" y="3709852"/>
            <a:ext cx="3984172" cy="245581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0078" y="1525090"/>
            <a:ext cx="3311436" cy="2860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6734" y="1479097"/>
            <a:ext cx="3331030" cy="3129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2397" y="3000919"/>
            <a:ext cx="3148150" cy="3181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8742" y="3477646"/>
            <a:ext cx="2553109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9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Художественно-эстетическое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80655"/>
            <a:ext cx="10515600" cy="497161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«Мой любимый вид спорта»,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Лепка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«Спортивный инвентарь».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4996"/>
            <a:ext cx="2701636" cy="341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36" y="3328589"/>
            <a:ext cx="3366654" cy="3411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57" y="3351014"/>
            <a:ext cx="3276599" cy="3366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609600"/>
            <a:ext cx="3158836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0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25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Заключительный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9" y="955893"/>
            <a:ext cx="2576945" cy="3168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4440958"/>
            <a:ext cx="4156364" cy="2230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45" y="949611"/>
            <a:ext cx="3990109" cy="2341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15" y="2996483"/>
            <a:ext cx="3255816" cy="2470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4652" y="3803072"/>
            <a:ext cx="3380509" cy="2729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3411" y="3198528"/>
            <a:ext cx="3505202" cy="2604649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1333" y="374870"/>
            <a:ext cx="2885859" cy="2866369"/>
          </a:xfrm>
        </p:spPr>
      </p:pic>
    </p:spTree>
    <p:extLst>
      <p:ext uri="{BB962C8B-B14F-4D97-AF65-F5344CB8AC3E}">
        <p14:creationId xmlns:p14="http://schemas.microsoft.com/office/powerpoint/2010/main" val="2572776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83170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Вывод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6409" y="1936461"/>
            <a:ext cx="10079182" cy="435133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Вследствие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у дошкольников выработалась устойчивая мотивация к систематическим занятиям физической культурой и спортом. Они ориентированы на здоровый образ жизни, имеют прочные знания о средствах укрепления здоровья, о потребностях и возможностях организма.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44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70709"/>
            <a:ext cx="10515600" cy="121484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высокий темп современной жизни и высокий уровень компьютерных технологий. Дети могут часами сидеть без движения перед экраном монитора, вместо того, чтобы заниматься спортом, играть на свежем воздухе в активные игры: футбол, бадминтон, волейбол с друзьями или кататься на велосипеде. В следствии этого снижается иммунитет, учащаются заболевания, искривляется позвоночник.  Эта проблема и подтолкнула нас на ее решение. Наверняка каждая мама и каждый папа мечтают, чтобы их ребенок вырос здоровым, счастливым и успешным.  </a:t>
            </a:r>
          </a:p>
        </p:txBody>
      </p:sp>
    </p:spTree>
    <p:extLst>
      <p:ext uri="{BB962C8B-B14F-4D97-AF65-F5344CB8AC3E}">
        <p14:creationId xmlns:p14="http://schemas.microsoft.com/office/powerpoint/2010/main" val="724775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2073" y="1454727"/>
            <a:ext cx="7931726" cy="382385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22" y="1012680"/>
            <a:ext cx="2857500" cy="204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936" y="4168920"/>
            <a:ext cx="312245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40526"/>
            <a:ext cx="10515600" cy="94923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166" y="2651759"/>
            <a:ext cx="9864634" cy="352520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детей старшего дошкольного возраста на сохранение и укрепление своего здоровья и воспитания значимых личностных качеств посредством знакомства с разными видами спорта.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63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617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                 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5291"/>
            <a:ext cx="10515600" cy="436299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Оздоровительные: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-Укреплять здоровье детей и повышать сопротивляемость организма каждого ребёнка к заболеваниям средствами физической культуры и спорта.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Воспитательные: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-Воспитывать дисциплинированность, доброжелательное отношение к товарищам, отзывчивость, смелость во время выполнения физических упражнений.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-Формировать устойчивый интерес к игре с элементами спорта, спортивным упражнениям, желание использовать их в самостоятельной двигательной деятельности;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-Воспитывать желание заниматься спортом.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4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080" y="1110344"/>
            <a:ext cx="10515600" cy="39057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Образовательные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Расширять представления об основных видах спорта, снарядах и инвентаре, о соблюдении правил техники безопасности во время занятий.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Развивать физические качества: ловкость, быстрота, выносливость, гибкость.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Применять полученные навыки в спортивных мероприятиях и в повседневной жизни.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9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429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Этапы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0788" y="2024743"/>
            <a:ext cx="9943011" cy="41522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1.09.2021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4.09.2021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Организационный этап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7.09.2021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28.10.2021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Заключительный этап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29.10.2021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3.11.2021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3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8903"/>
            <a:ext cx="10515600" cy="235131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Подготовительный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7018"/>
            <a:ext cx="10515600" cy="5643154"/>
          </a:xfrm>
        </p:spPr>
        <p:txBody>
          <a:bodyPr>
            <a:noAutofit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методической литературы;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работа по набору иллюстраций о спорте;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художественной литературы;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загадок о спорте;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 о спорте;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презентации, конспектов ОД;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наглядного материала;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игр;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мультфильмов;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музыки о спорте.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9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09897"/>
            <a:ext cx="10515600" cy="88079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Организационный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6182" y="1825625"/>
            <a:ext cx="923761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-Речевое развитие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-Физическое развитие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0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306" y="-245609"/>
            <a:ext cx="7833494" cy="424284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-чтение произведений, пословиц;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-загадки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1559" y="1014921"/>
            <a:ext cx="3958046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0245" y="3137534"/>
            <a:ext cx="3861024" cy="2977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926" y="1239472"/>
            <a:ext cx="3566158" cy="28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6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416</Words>
  <Application>Microsoft Office PowerPoint</Application>
  <PresentationFormat>Широкоэкранный</PresentationFormat>
  <Paragraphs>61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«Детский сад №380 Дзержинского района Волгограда»</vt:lpstr>
      <vt:lpstr>                                                     Актуальность</vt:lpstr>
      <vt:lpstr>                                 Цель проекта: </vt:lpstr>
      <vt:lpstr>                                    Задачи: </vt:lpstr>
      <vt:lpstr>   Образовательные:  - Расширять представления об основных видах спорта, снарядах и инвентаре, о соблюдении правил техники безопасности во время занятий.  - Развивать физические качества: ловкость, быстрота, выносливость, гибкость.  - Применять полученные навыки в спортивных мероприятиях и в повседневной жизни. </vt:lpstr>
      <vt:lpstr>                                        Этапы реализации проекта  </vt:lpstr>
      <vt:lpstr>                                             Подготовительный этап  </vt:lpstr>
      <vt:lpstr>                                          Организационный этап </vt:lpstr>
      <vt:lpstr>Познавательное развитие:  -рассказы; -чтение произведений, пословиц; -загадки </vt:lpstr>
      <vt:lpstr> сюжетно-ролевая игра «Магазин спортивных товаров»</vt:lpstr>
      <vt:lpstr>         Дидактические игры</vt:lpstr>
      <vt:lpstr>     Речевое развитие: -Составление рассказов, -Беседы</vt:lpstr>
      <vt:lpstr>Физическое развитие: -футбол; -баскетбол; -волейбол </vt:lpstr>
      <vt:lpstr>                                             Гимнастика</vt:lpstr>
      <vt:lpstr>Лёгкая атлетика</vt:lpstr>
      <vt:lpstr>                     Физкультурное развлечение «В здоровом теле, здоровый дух»</vt:lpstr>
      <vt:lpstr>                          Художественно-эстетическое творчество</vt:lpstr>
      <vt:lpstr>                                               Заключительный этап </vt:lpstr>
      <vt:lpstr>                                                               Вывод: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№380 Дзержинского района Волгограда»</dc:title>
  <dc:creator>Пользователь</dc:creator>
  <cp:lastModifiedBy>Admin</cp:lastModifiedBy>
  <cp:revision>35</cp:revision>
  <dcterms:created xsi:type="dcterms:W3CDTF">2020-10-29T09:08:19Z</dcterms:created>
  <dcterms:modified xsi:type="dcterms:W3CDTF">2022-03-30T13:27:20Z</dcterms:modified>
</cp:coreProperties>
</file>