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0" r:id="rId5"/>
    <p:sldId id="272" r:id="rId6"/>
    <p:sldId id="271" r:id="rId7"/>
    <p:sldId id="264" r:id="rId8"/>
    <p:sldId id="269" r:id="rId9"/>
    <p:sldId id="262" r:id="rId10"/>
    <p:sldId id="273" r:id="rId11"/>
    <p:sldId id="274" r:id="rId12"/>
    <p:sldId id="275" r:id="rId13"/>
    <p:sldId id="278" r:id="rId14"/>
    <p:sldId id="276" r:id="rId15"/>
    <p:sldId id="277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CE1-AF36-4356-B7A4-D3A6896147AD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0742-0D83-4151-A7D4-804F77FB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atherineasquithgallery.com/uploads/posts/2021-03/1614707040_130-p-fon-dlya-otkritki-na-den-zashchitnika-otec-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048672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psihoman.ru/uploads/posts/2022-02/16449178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960440" cy="3024336"/>
          </a:xfrm>
          <a:prstGeom prst="rect">
            <a:avLst/>
          </a:prstGeom>
          <a:noFill/>
        </p:spPr>
      </p:pic>
      <p:pic>
        <p:nvPicPr>
          <p:cNvPr id="24584" name="Picture 8" descr="https://tomatoz.ru/uploads/posts/2010-03/1269809135_8318-ad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oe.ru/upload/resize_cache/iblock/532/1200_900_1e3cd68611aa859771f9d287689e58ce0/532708e70b9b900f57202591da3684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88432" cy="3528392"/>
          </a:xfrm>
          <a:prstGeom prst="rect">
            <a:avLst/>
          </a:prstGeom>
          <a:noFill/>
        </p:spPr>
      </p:pic>
      <p:pic>
        <p:nvPicPr>
          <p:cNvPr id="25604" name="Picture 4" descr="https://avatars.dzeninfra.ru/get-zen_doc/4872899/pub_62392cd8b4e657033de84a1d_6249f363338e1723093fd26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0445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doloipryshi.ru/wp-content/uploads/2022/10/armija_2015_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60440" cy="3168352"/>
          </a:xfrm>
          <a:prstGeom prst="rect">
            <a:avLst/>
          </a:prstGeom>
          <a:noFill/>
        </p:spPr>
      </p:pic>
      <p:pic>
        <p:nvPicPr>
          <p:cNvPr id="26626" name="Picture 2" descr="https://russian7.ru/wp-content/uploads/2014/12/US_Navy_050315-N-3241H-001_The_Nimitz-class_aircraft_carrier_USS_Carl_Vinson_CVN_70_underway_in_the_Indian_Ocean_prior_to_flight_oper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48472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news2.ru/user_images/59900/603835_159299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052736"/>
            <a:ext cx="8064896" cy="53285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«Военный парад на Красной площади»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yria.mil.ru/images/upload/2015/99-GRIX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536504" cy="3384376"/>
          </a:xfrm>
          <a:prstGeom prst="rect">
            <a:avLst/>
          </a:prstGeom>
          <a:noFill/>
        </p:spPr>
      </p:pic>
      <p:pic>
        <p:nvPicPr>
          <p:cNvPr id="27654" name="Picture 6" descr="http://static.kremlin.ru/media/events/photos/big2x/er7hqIAbLwg0xdWWxhgairwFKf6rZa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92488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syria.mil.ru/images/upload/2015/36-SAVX7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2808312"/>
          </a:xfrm>
          <a:prstGeom prst="rect">
            <a:avLst/>
          </a:prstGeom>
          <a:noFill/>
        </p:spPr>
      </p:pic>
      <p:pic>
        <p:nvPicPr>
          <p:cNvPr id="28678" name="Picture 6" descr="http://worldrusnews.ru/wp-content/uploads/2020/06/ParadMory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464496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cdn.tvzvezda.ru/storage/news_other_images/2020/06/30/de3b241397d44e79bf66692a2cd2d6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7"/>
            <a:ext cx="3816424" cy="2808311"/>
          </a:xfrm>
          <a:prstGeom prst="rect">
            <a:avLst/>
          </a:prstGeom>
          <a:noFill/>
        </p:spPr>
      </p:pic>
      <p:pic>
        <p:nvPicPr>
          <p:cNvPr id="31748" name="Picture 4" descr="https://s0.rbk.ru/v6_top_pics/media/img/2/13/755957577249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536504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1.fotokto.ru/topics/full/11/114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80920" cy="53285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«Праздничный салют 9 мая»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artinki-life.ru/articles/2018/10/03/krasivye-otkrytki-kartinki-s-23-fevralya-dnjom-zashhitnika-otechestva-chast-1-ay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41581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«Военные профессии»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i.ytimg.com/vi/_eSCKXaNuz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72408" cy="2736304"/>
          </a:xfrm>
          <a:prstGeom prst="rect">
            <a:avLst/>
          </a:prstGeom>
          <a:noFill/>
        </p:spPr>
      </p:pic>
      <p:pic>
        <p:nvPicPr>
          <p:cNvPr id="5126" name="Picture 6" descr="https://calendata.ru/wp-content/uploads/2021/07/2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960440" cy="2859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-fon.com/uploads/posts/2023-01/1674873393_top-fon-com-p-fon-dlya-prezentatsii-vdv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20480" cy="3168352"/>
          </a:xfrm>
          <a:prstGeom prst="rect">
            <a:avLst/>
          </a:prstGeom>
          <a:noFill/>
        </p:spPr>
      </p:pic>
      <p:pic>
        <p:nvPicPr>
          <p:cNvPr id="4100" name="Picture 4" descr="https://static.mk.ru/upload/entities/2019/03/04/16/articles/facebookPicture/ad/24/74/04/a79b34afbd17f5d93fd0802ccac7f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3024336"/>
          </a:xfrm>
          <a:prstGeom prst="rect">
            <a:avLst/>
          </a:prstGeom>
          <a:noFill/>
        </p:spPr>
      </p:pic>
      <p:sp>
        <p:nvSpPr>
          <p:cNvPr id="4102" name="AutoShape 6" descr="https://theslide.ru/img/thumbs/d19270d657ca91349c1eed74ab68ecc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theslide.ru/img/thumbs/d19270d657ca91349c1eed74ab68ecc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theslide.ru/img/thumbs/d19270d657ca91349c1eed74ab68ecc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theslide.ru/img/thumbs/d19270d657ca91349c1eed74ab68ecc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Вера\Desktop\d19270d657ca91349c1eed74ab68ecc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88432" cy="3096344"/>
          </a:xfrm>
          <a:prstGeom prst="rect">
            <a:avLst/>
          </a:prstGeom>
          <a:noFill/>
        </p:spPr>
      </p:pic>
      <p:pic>
        <p:nvPicPr>
          <p:cNvPr id="23554" name="Picture 2" descr="https://sun9-55.userapi.com/impg/YyFq-blhH31MDi1EodHOPYZrWQAqSH4tzIf4cQ/Hr3_IuYQwqU.jpg?size=1200x675&amp;quality=95&amp;sign=3615bb84a65e31bfa3d25a4eca242fe5&amp;c_uniq_tag=tsMGzMvJL7cDw3_KXw3lpifa9EIdHmZPIClKJlsigI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3650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nypost.com/wp-content/uploads/sites/2/2014/07/file_russia_ukraine_plane_crash.jpg?quality=90&amp;strip=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16424" cy="2880320"/>
          </a:xfrm>
          <a:prstGeom prst="rect">
            <a:avLst/>
          </a:prstGeom>
          <a:noFill/>
        </p:spPr>
      </p:pic>
      <p:pic>
        <p:nvPicPr>
          <p:cNvPr id="3" name="Picture 2" descr="http://lh3.googleusercontent.com/dXEgDGUyicLZoy1cl5EEt3LXmRL67-gp66tCGG0_ZV9_xYsMGqXx_0BZ4k5rg-v6QS2UgfIMsjeWGtO5RVJaZea2=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скозы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2428892" cy="1857388"/>
          </a:xfrm>
          <a:prstGeom prst="rect">
            <a:avLst/>
          </a:prstGeom>
        </p:spPr>
      </p:pic>
      <p:pic>
        <p:nvPicPr>
          <p:cNvPr id="3" name="Рисунок 2" descr="гол бер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052736"/>
            <a:ext cx="2412000" cy="1773529"/>
          </a:xfrm>
          <a:prstGeom prst="rect">
            <a:avLst/>
          </a:prstGeom>
        </p:spPr>
      </p:pic>
      <p:pic>
        <p:nvPicPr>
          <p:cNvPr id="4" name="Рисунок 3" descr="ка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052736"/>
            <a:ext cx="2714644" cy="1785950"/>
          </a:xfrm>
          <a:prstGeom prst="rect">
            <a:avLst/>
          </a:prstGeom>
        </p:spPr>
      </p:pic>
      <p:pic>
        <p:nvPicPr>
          <p:cNvPr id="5" name="Рисунок 4" descr="пило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00504"/>
            <a:ext cx="2428892" cy="1857389"/>
          </a:xfrm>
          <a:prstGeom prst="rect">
            <a:avLst/>
          </a:prstGeom>
        </p:spPr>
      </p:pic>
      <p:pic>
        <p:nvPicPr>
          <p:cNvPr id="6" name="Рисунок 5" descr="танки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071942"/>
            <a:ext cx="2428892" cy="1785950"/>
          </a:xfrm>
          <a:prstGeom prst="rect">
            <a:avLst/>
          </a:prstGeom>
        </p:spPr>
      </p:pic>
      <p:pic>
        <p:nvPicPr>
          <p:cNvPr id="7" name="Рисунок 6" descr="погранич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071942"/>
            <a:ext cx="2643206" cy="178595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04056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«Где чей головной убор?»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2428892" cy="2071702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052736"/>
            <a:ext cx="2286016" cy="2071702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052736"/>
            <a:ext cx="2709868" cy="2071702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000504"/>
            <a:ext cx="2871793" cy="2143140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000504"/>
            <a:ext cx="3000396" cy="20717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«Сражения былых времён»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k_British_Tank_5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2500330" cy="1928826"/>
          </a:xfrm>
          <a:prstGeom prst="rect">
            <a:avLst/>
          </a:prstGeom>
        </p:spPr>
      </p:pic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428892" cy="1928826"/>
          </a:xfrm>
          <a:prstGeom prst="rect">
            <a:avLst/>
          </a:prstGeom>
        </p:spPr>
      </p:pic>
      <p:pic>
        <p:nvPicPr>
          <p:cNvPr id="5" name="Рисунок 4" descr="самолёт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052736"/>
            <a:ext cx="2428892" cy="1857388"/>
          </a:xfrm>
          <a:prstGeom prst="rect">
            <a:avLst/>
          </a:prstGeom>
        </p:spPr>
      </p:pic>
      <p:pic>
        <p:nvPicPr>
          <p:cNvPr id="6" name="Рисунок 5" descr="вертолё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429000"/>
            <a:ext cx="2857520" cy="2178958"/>
          </a:xfrm>
          <a:prstGeom prst="rect">
            <a:avLst/>
          </a:prstGeom>
        </p:spPr>
      </p:pic>
      <p:pic>
        <p:nvPicPr>
          <p:cNvPr id="7" name="Рисунок 6" descr="24347472066_Grad3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429000"/>
            <a:ext cx="2664000" cy="221457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24536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«Военная техника»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«День защитника Отечества»</vt:lpstr>
      <vt:lpstr>Слайд 2</vt:lpstr>
      <vt:lpstr>«Военные профессии»</vt:lpstr>
      <vt:lpstr>Слайд 4</vt:lpstr>
      <vt:lpstr>Слайд 5</vt:lpstr>
      <vt:lpstr>Слайд 6</vt:lpstr>
      <vt:lpstr>«Где чей головной убор?»</vt:lpstr>
      <vt:lpstr>«Сражения былых времён»</vt:lpstr>
      <vt:lpstr>«Военная техника»</vt:lpstr>
      <vt:lpstr>Слайд 10</vt:lpstr>
      <vt:lpstr>Слайд 11</vt:lpstr>
      <vt:lpstr>Слайд 12</vt:lpstr>
      <vt:lpstr>«Военный парад на Красной площади»</vt:lpstr>
      <vt:lpstr>Слайд 14</vt:lpstr>
      <vt:lpstr>Слайд 15</vt:lpstr>
      <vt:lpstr>Слайд 16</vt:lpstr>
      <vt:lpstr>«Праздничный салют 9 мая»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формированию целостной картины мира</dc:title>
  <dc:creator>МТС</dc:creator>
  <cp:lastModifiedBy>Вера</cp:lastModifiedBy>
  <cp:revision>34</cp:revision>
  <dcterms:created xsi:type="dcterms:W3CDTF">2014-03-11T10:11:35Z</dcterms:created>
  <dcterms:modified xsi:type="dcterms:W3CDTF">2023-03-18T11:59:40Z</dcterms:modified>
</cp:coreProperties>
</file>