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82" r:id="rId3"/>
    <p:sldId id="288" r:id="rId4"/>
    <p:sldId id="283" r:id="rId5"/>
    <p:sldId id="286" r:id="rId6"/>
    <p:sldId id="296" r:id="rId7"/>
    <p:sldId id="290" r:id="rId8"/>
    <p:sldId id="257" r:id="rId9"/>
    <p:sldId id="293" r:id="rId10"/>
    <p:sldId id="264" r:id="rId11"/>
    <p:sldId id="294" r:id="rId12"/>
    <p:sldId id="295" r:id="rId13"/>
    <p:sldId id="263" r:id="rId14"/>
    <p:sldId id="262" r:id="rId15"/>
    <p:sldId id="273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20" autoAdjust="0"/>
    <p:restoredTop sz="94434" autoAdjust="0"/>
  </p:normalViewPr>
  <p:slideViewPr>
    <p:cSldViewPr>
      <p:cViewPr varScale="1">
        <p:scale>
          <a:sx n="74" d="100"/>
          <a:sy n="74" d="100"/>
        </p:scale>
        <p:origin x="125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A9C489-990F-4678-A833-5ABE3CF7A72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466317-F8BE-4E80-8423-F62E88A1C9B1}">
      <dgm:prSet phldrT="[Текст]" custT="1"/>
      <dgm:spPr>
        <a:solidFill>
          <a:schemeClr val="accent3"/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400" dirty="0" smtClean="0">
              <a:solidFill>
                <a:srgbClr val="002060"/>
              </a:solidFill>
            </a:rPr>
            <a:t>Дети с нарушением слуха</a:t>
          </a:r>
          <a:endParaRPr lang="ru-RU" sz="2400" dirty="0">
            <a:solidFill>
              <a:srgbClr val="002060"/>
            </a:solidFill>
          </a:endParaRPr>
        </a:p>
      </dgm:t>
    </dgm:pt>
    <dgm:pt modelId="{04B47CE6-C527-4B45-9342-06ACDE6E40AB}" type="parTrans" cxnId="{B5F4118A-0F4F-4D0B-9BAE-BE84933B0423}">
      <dgm:prSet/>
      <dgm:spPr/>
      <dgm:t>
        <a:bodyPr/>
        <a:lstStyle/>
        <a:p>
          <a:endParaRPr lang="ru-RU"/>
        </a:p>
      </dgm:t>
    </dgm:pt>
    <dgm:pt modelId="{D4962A42-C708-4397-84CD-0E8C73417837}" type="sibTrans" cxnId="{B5F4118A-0F4F-4D0B-9BAE-BE84933B0423}">
      <dgm:prSet/>
      <dgm:spPr/>
      <dgm:t>
        <a:bodyPr/>
        <a:lstStyle/>
        <a:p>
          <a:endParaRPr lang="ru-RU"/>
        </a:p>
      </dgm:t>
    </dgm:pt>
    <dgm:pt modelId="{A0216EF2-1F75-4114-8320-F84213DBBF84}">
      <dgm:prSet phldrT="[Текст]" custT="1"/>
      <dgm:spPr>
        <a:ln>
          <a:solidFill>
            <a:schemeClr val="accent5"/>
          </a:solidFill>
        </a:ln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400" dirty="0" smtClean="0"/>
            <a:t>Дети с задержкой психического развития</a:t>
          </a:r>
          <a:endParaRPr lang="ru-RU" sz="2400" dirty="0"/>
        </a:p>
      </dgm:t>
    </dgm:pt>
    <dgm:pt modelId="{711C4DBC-65AD-4342-8F0E-3B0D4223E8B8}" type="parTrans" cxnId="{35C30C09-D61A-4396-A9D3-FB1CA4630CC0}">
      <dgm:prSet/>
      <dgm:spPr/>
      <dgm:t>
        <a:bodyPr/>
        <a:lstStyle/>
        <a:p>
          <a:endParaRPr lang="ru-RU"/>
        </a:p>
      </dgm:t>
    </dgm:pt>
    <dgm:pt modelId="{970B98E4-FE9F-426C-A5F4-C8FEB3FDDA8C}" type="sibTrans" cxnId="{35C30C09-D61A-4396-A9D3-FB1CA4630CC0}">
      <dgm:prSet/>
      <dgm:spPr/>
      <dgm:t>
        <a:bodyPr/>
        <a:lstStyle/>
        <a:p>
          <a:endParaRPr lang="ru-RU"/>
        </a:p>
      </dgm:t>
    </dgm:pt>
    <dgm:pt modelId="{A7456005-D612-4BD6-9BAF-A14DFC7EA62B}">
      <dgm:prSet phldrT="[Текст]" custT="1"/>
      <dgm:spPr>
        <a:solidFill>
          <a:schemeClr val="bg2">
            <a:lumMod val="50000"/>
          </a:schemeClr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400" dirty="0" smtClean="0"/>
            <a:t>Дети с нарушением общения и поведения</a:t>
          </a:r>
          <a:endParaRPr lang="ru-RU" sz="2400" dirty="0"/>
        </a:p>
      </dgm:t>
    </dgm:pt>
    <dgm:pt modelId="{DCA8BD0A-6183-4D8A-9335-E535A3F304B7}" type="parTrans" cxnId="{3A21C9F3-8A65-4064-89A6-E6CFABA76787}">
      <dgm:prSet/>
      <dgm:spPr/>
      <dgm:t>
        <a:bodyPr/>
        <a:lstStyle/>
        <a:p>
          <a:endParaRPr lang="ru-RU"/>
        </a:p>
      </dgm:t>
    </dgm:pt>
    <dgm:pt modelId="{28452A3C-A90E-4C80-AB9B-296F03B0763D}" type="sibTrans" cxnId="{3A21C9F3-8A65-4064-89A6-E6CFABA76787}">
      <dgm:prSet/>
      <dgm:spPr/>
      <dgm:t>
        <a:bodyPr/>
        <a:lstStyle/>
        <a:p>
          <a:endParaRPr lang="ru-RU"/>
        </a:p>
      </dgm:t>
    </dgm:pt>
    <dgm:pt modelId="{937C021A-D399-4488-80D4-30578E055345}">
      <dgm:prSet phldrT="[Текст]" custT="1"/>
      <dgm:spPr>
        <a:solidFill>
          <a:schemeClr val="accent6">
            <a:lumMod val="75000"/>
          </a:schemeClr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400" dirty="0" smtClean="0"/>
            <a:t>Дети с умственной отсталостью</a:t>
          </a:r>
          <a:endParaRPr lang="ru-RU" sz="2400" dirty="0"/>
        </a:p>
      </dgm:t>
    </dgm:pt>
    <dgm:pt modelId="{6FA3B77F-0DB9-4CC3-817B-F7F7D40F346D}" type="parTrans" cxnId="{09EA5CB7-2F89-4B68-8D10-A2D14AD546CF}">
      <dgm:prSet/>
      <dgm:spPr/>
      <dgm:t>
        <a:bodyPr/>
        <a:lstStyle/>
        <a:p>
          <a:endParaRPr lang="ru-RU"/>
        </a:p>
      </dgm:t>
    </dgm:pt>
    <dgm:pt modelId="{BCBCF4E5-6A26-40D2-B493-E39F406DAECF}" type="sibTrans" cxnId="{09EA5CB7-2F89-4B68-8D10-A2D14AD546CF}">
      <dgm:prSet/>
      <dgm:spPr/>
      <dgm:t>
        <a:bodyPr/>
        <a:lstStyle/>
        <a:p>
          <a:endParaRPr lang="ru-RU"/>
        </a:p>
      </dgm:t>
    </dgm:pt>
    <dgm:pt modelId="{AAF6044F-0FD0-472D-848B-A6E1F6F15095}">
      <dgm:prSet phldrT="[Текст]" custT="1"/>
      <dgm:spPr>
        <a:solidFill>
          <a:schemeClr val="accent6">
            <a:lumMod val="50000"/>
          </a:schemeClr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400" dirty="0" smtClean="0"/>
            <a:t>Дети с комплексными нарушениями психофизического развития</a:t>
          </a:r>
          <a:endParaRPr lang="ru-RU" sz="2400" dirty="0"/>
        </a:p>
      </dgm:t>
    </dgm:pt>
    <dgm:pt modelId="{9D8DE88C-6572-47FB-ADB1-F4317310C9A6}" type="parTrans" cxnId="{87D486A8-AFC1-4E3A-9A2E-BB4554F8D95B}">
      <dgm:prSet/>
      <dgm:spPr/>
      <dgm:t>
        <a:bodyPr/>
        <a:lstStyle/>
        <a:p>
          <a:endParaRPr lang="ru-RU"/>
        </a:p>
      </dgm:t>
    </dgm:pt>
    <dgm:pt modelId="{DEA55C56-329E-42C7-95A6-DD26346D6B77}" type="sibTrans" cxnId="{87D486A8-AFC1-4E3A-9A2E-BB4554F8D95B}">
      <dgm:prSet/>
      <dgm:spPr/>
      <dgm:t>
        <a:bodyPr/>
        <a:lstStyle/>
        <a:p>
          <a:endParaRPr lang="ru-RU"/>
        </a:p>
      </dgm:t>
    </dgm:pt>
    <dgm:pt modelId="{C8B98E92-91A7-4DBA-804D-CD1130BEF39E}">
      <dgm:prSet custT="1"/>
      <dgm:spPr>
        <a:solidFill>
          <a:schemeClr val="accent6"/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softRound"/>
        </a:sp3d>
      </dgm:spPr>
      <dgm:t>
        <a:bodyPr/>
        <a:lstStyle/>
        <a:p>
          <a:r>
            <a:rPr lang="ru-RU" sz="2400" dirty="0" smtClean="0">
              <a:solidFill>
                <a:srgbClr val="0070C0"/>
              </a:solidFill>
            </a:rPr>
            <a:t>Дети с нарушением зрения</a:t>
          </a:r>
          <a:endParaRPr lang="ru-RU" sz="2400" dirty="0">
            <a:solidFill>
              <a:srgbClr val="0070C0"/>
            </a:solidFill>
          </a:endParaRPr>
        </a:p>
      </dgm:t>
    </dgm:pt>
    <dgm:pt modelId="{6FD10095-7798-412A-B827-468DBB07589E}" type="parTrans" cxnId="{932DF00E-9BA5-444B-BEEA-0A36A89F8C14}">
      <dgm:prSet/>
      <dgm:spPr/>
      <dgm:t>
        <a:bodyPr/>
        <a:lstStyle/>
        <a:p>
          <a:endParaRPr lang="ru-RU"/>
        </a:p>
      </dgm:t>
    </dgm:pt>
    <dgm:pt modelId="{229D93EE-5937-41DF-BAB7-775437E65D60}" type="sibTrans" cxnId="{932DF00E-9BA5-444B-BEEA-0A36A89F8C14}">
      <dgm:prSet/>
      <dgm:spPr/>
      <dgm:t>
        <a:bodyPr/>
        <a:lstStyle/>
        <a:p>
          <a:endParaRPr lang="ru-RU"/>
        </a:p>
      </dgm:t>
    </dgm:pt>
    <dgm:pt modelId="{4A1637E4-CDCC-4318-A2AE-5DAF08C4AC40}">
      <dgm:prSet custT="1"/>
      <dgm:spPr>
        <a:solidFill>
          <a:schemeClr val="accent2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</a:sp3d>
      </dgm:spPr>
      <dgm:t>
        <a:bodyPr/>
        <a:lstStyle/>
        <a:p>
          <a:r>
            <a:rPr lang="ru-RU" sz="2400" dirty="0" smtClean="0"/>
            <a:t>Дети с нарушением речи</a:t>
          </a:r>
          <a:endParaRPr lang="ru-RU" sz="2400" dirty="0"/>
        </a:p>
      </dgm:t>
    </dgm:pt>
    <dgm:pt modelId="{DCEC6C3E-A583-4D2F-B7C4-DB6FEAF2F9AF}" type="parTrans" cxnId="{E31C7C2F-8CC8-4646-942B-94C27D66D8CC}">
      <dgm:prSet/>
      <dgm:spPr/>
      <dgm:t>
        <a:bodyPr/>
        <a:lstStyle/>
        <a:p>
          <a:endParaRPr lang="ru-RU"/>
        </a:p>
      </dgm:t>
    </dgm:pt>
    <dgm:pt modelId="{830B73C9-8242-46A4-B4D4-A4DA97F79FEF}" type="sibTrans" cxnId="{E31C7C2F-8CC8-4646-942B-94C27D66D8CC}">
      <dgm:prSet/>
      <dgm:spPr/>
      <dgm:t>
        <a:bodyPr/>
        <a:lstStyle/>
        <a:p>
          <a:endParaRPr lang="ru-RU"/>
        </a:p>
      </dgm:t>
    </dgm:pt>
    <dgm:pt modelId="{B71342BB-ADBB-4E0E-B888-BE4560DBD468}">
      <dgm:prSet custT="1"/>
      <dgm:spPr>
        <a:solidFill>
          <a:srgbClr val="FFFF0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pPr algn="ctr"/>
          <a:r>
            <a:rPr lang="ru-RU" sz="2400" dirty="0" smtClean="0">
              <a:solidFill>
                <a:schemeClr val="accent1">
                  <a:lumMod val="75000"/>
                </a:schemeClr>
              </a:solidFill>
            </a:rPr>
            <a:t>Дети с нарушением опорно-двигательного аппарата</a:t>
          </a:r>
          <a:endParaRPr lang="ru-RU" sz="2400" dirty="0">
            <a:solidFill>
              <a:schemeClr val="accent1">
                <a:lumMod val="75000"/>
              </a:schemeClr>
            </a:solidFill>
          </a:endParaRPr>
        </a:p>
      </dgm:t>
    </dgm:pt>
    <dgm:pt modelId="{0EDE3390-9A46-4079-B79C-CE2AA4C409DD}" type="parTrans" cxnId="{FB726B20-C30F-459E-AE62-89A5FADD6C27}">
      <dgm:prSet/>
      <dgm:spPr/>
      <dgm:t>
        <a:bodyPr/>
        <a:lstStyle/>
        <a:p>
          <a:endParaRPr lang="ru-RU"/>
        </a:p>
      </dgm:t>
    </dgm:pt>
    <dgm:pt modelId="{22464B91-A507-4ED9-AC29-37CC2673AF3B}" type="sibTrans" cxnId="{FB726B20-C30F-459E-AE62-89A5FADD6C27}">
      <dgm:prSet/>
      <dgm:spPr/>
      <dgm:t>
        <a:bodyPr/>
        <a:lstStyle/>
        <a:p>
          <a:endParaRPr lang="ru-RU"/>
        </a:p>
      </dgm:t>
    </dgm:pt>
    <dgm:pt modelId="{2735C2E6-4FBB-419A-B43E-76DEAFAA8EBB}" type="pres">
      <dgm:prSet presAssocID="{0CA9C489-990F-4678-A833-5ABE3CF7A72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C8C18E-83C4-40A5-9B11-27C739CB8325}" type="pres">
      <dgm:prSet presAssocID="{DC466317-F8BE-4E80-8423-F62E88A1C9B1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91FC2-E107-4262-A92B-0DDDA298A093}" type="pres">
      <dgm:prSet presAssocID="{D4962A42-C708-4397-84CD-0E8C73417837}" presName="sibTrans" presStyleCnt="0"/>
      <dgm:spPr/>
    </dgm:pt>
    <dgm:pt modelId="{3C9F8C5B-9CDE-4FD7-9CEC-DC485C0945D1}" type="pres">
      <dgm:prSet presAssocID="{C8B98E92-91A7-4DBA-804D-CD1130BEF39E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9B808-7F21-41FB-BF1B-B8E735EE627B}" type="pres">
      <dgm:prSet presAssocID="{229D93EE-5937-41DF-BAB7-775437E65D60}" presName="sibTrans" presStyleCnt="0"/>
      <dgm:spPr/>
    </dgm:pt>
    <dgm:pt modelId="{3D3FCD94-5B21-473D-AC38-1311B9BF5D54}" type="pres">
      <dgm:prSet presAssocID="{4A1637E4-CDCC-4318-A2AE-5DAF08C4AC40}" presName="node" presStyleLbl="node1" presStyleIdx="2" presStyleCnt="8" custLinFactNeighborX="304" custLinFactNeighborY="31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86114-EFDC-461E-9AEE-15438930E431}" type="pres">
      <dgm:prSet presAssocID="{830B73C9-8242-46A4-B4D4-A4DA97F79FEF}" presName="sibTrans" presStyleCnt="0"/>
      <dgm:spPr/>
    </dgm:pt>
    <dgm:pt modelId="{EAD941C4-578F-49BA-9735-53928866E2BC}" type="pres">
      <dgm:prSet presAssocID="{B71342BB-ADBB-4E0E-B888-BE4560DBD468}" presName="node" presStyleLbl="node1" presStyleIdx="3" presStyleCnt="8" custScaleX="155014" custLinFactY="20051" custLinFactNeighborX="1639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1E7691-F006-4442-9131-71CC685638BC}" type="pres">
      <dgm:prSet presAssocID="{22464B91-A507-4ED9-AC29-37CC2673AF3B}" presName="sibTrans" presStyleCnt="0"/>
      <dgm:spPr/>
    </dgm:pt>
    <dgm:pt modelId="{35C0EA80-85EC-44ED-9259-301801F61B9F}" type="pres">
      <dgm:prSet presAssocID="{A0216EF2-1F75-4114-8320-F84213DBBF84}" presName="node" presStyleLbl="node1" presStyleIdx="4" presStyleCnt="8" custLinFactNeighborX="-23232" custLinFactNeighborY="63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16476A-55EF-4B16-B5FB-15408FE99FF8}" type="pres">
      <dgm:prSet presAssocID="{970B98E4-FE9F-426C-A5F4-C8FEB3FDDA8C}" presName="sibTrans" presStyleCnt="0"/>
      <dgm:spPr/>
    </dgm:pt>
    <dgm:pt modelId="{F83F3FDB-A590-43A7-B079-627C997A1BB8}" type="pres">
      <dgm:prSet presAssocID="{A7456005-D612-4BD6-9BAF-A14DFC7EA62B}" presName="node" presStyleLbl="node1" presStyleIdx="5" presStyleCnt="8" custLinFactNeighborX="-23266" custLinFactNeighborY="63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5EFC5-4E10-460B-B041-A2F0D1D75D33}" type="pres">
      <dgm:prSet presAssocID="{28452A3C-A90E-4C80-AB9B-296F03B0763D}" presName="sibTrans" presStyleCnt="0"/>
      <dgm:spPr/>
    </dgm:pt>
    <dgm:pt modelId="{78F1BE92-2213-4AAB-B7E6-D42C335DF6D6}" type="pres">
      <dgm:prSet presAssocID="{937C021A-D399-4488-80D4-30578E055345}" presName="node" presStyleLbl="node1" presStyleIdx="6" presStyleCnt="8" custLinFactY="-10296" custLinFactNeighborX="-2832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722C54-AA13-4AE4-A93A-F803E7DEE5F7}" type="pres">
      <dgm:prSet presAssocID="{BCBCF4E5-6A26-40D2-B493-E39F406DAECF}" presName="sibTrans" presStyleCnt="0"/>
      <dgm:spPr/>
    </dgm:pt>
    <dgm:pt modelId="{C89FA30F-2C8F-4642-B296-41F2E692B696}" type="pres">
      <dgm:prSet presAssocID="{AAF6044F-0FD0-472D-848B-A6E1F6F15095}" presName="node" presStyleLbl="node1" presStyleIdx="7" presStyleCnt="8" custScaleX="159985" custLinFactNeighborX="43119" custLinFactNeighborY="20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2DF00E-9BA5-444B-BEEA-0A36A89F8C14}" srcId="{0CA9C489-990F-4678-A833-5ABE3CF7A721}" destId="{C8B98E92-91A7-4DBA-804D-CD1130BEF39E}" srcOrd="1" destOrd="0" parTransId="{6FD10095-7798-412A-B827-468DBB07589E}" sibTransId="{229D93EE-5937-41DF-BAB7-775437E65D60}"/>
    <dgm:cxn modelId="{09EA5CB7-2F89-4B68-8D10-A2D14AD546CF}" srcId="{0CA9C489-990F-4678-A833-5ABE3CF7A721}" destId="{937C021A-D399-4488-80D4-30578E055345}" srcOrd="6" destOrd="0" parTransId="{6FA3B77F-0DB9-4CC3-817B-F7F7D40F346D}" sibTransId="{BCBCF4E5-6A26-40D2-B493-E39F406DAECF}"/>
    <dgm:cxn modelId="{87D486A8-AFC1-4E3A-9A2E-BB4554F8D95B}" srcId="{0CA9C489-990F-4678-A833-5ABE3CF7A721}" destId="{AAF6044F-0FD0-472D-848B-A6E1F6F15095}" srcOrd="7" destOrd="0" parTransId="{9D8DE88C-6572-47FB-ADB1-F4317310C9A6}" sibTransId="{DEA55C56-329E-42C7-95A6-DD26346D6B77}"/>
    <dgm:cxn modelId="{6F3B7C36-55C0-4033-843D-58ADC1EF06C9}" type="presOf" srcId="{A7456005-D612-4BD6-9BAF-A14DFC7EA62B}" destId="{F83F3FDB-A590-43A7-B079-627C997A1BB8}" srcOrd="0" destOrd="0" presId="urn:microsoft.com/office/officeart/2005/8/layout/default"/>
    <dgm:cxn modelId="{B5F4118A-0F4F-4D0B-9BAE-BE84933B0423}" srcId="{0CA9C489-990F-4678-A833-5ABE3CF7A721}" destId="{DC466317-F8BE-4E80-8423-F62E88A1C9B1}" srcOrd="0" destOrd="0" parTransId="{04B47CE6-C527-4B45-9342-06ACDE6E40AB}" sibTransId="{D4962A42-C708-4397-84CD-0E8C73417837}"/>
    <dgm:cxn modelId="{3A4CA902-3BF7-4E77-B451-A710E3F99DAC}" type="presOf" srcId="{C8B98E92-91A7-4DBA-804D-CD1130BEF39E}" destId="{3C9F8C5B-9CDE-4FD7-9CEC-DC485C0945D1}" srcOrd="0" destOrd="0" presId="urn:microsoft.com/office/officeart/2005/8/layout/default"/>
    <dgm:cxn modelId="{90D55F7B-9DB4-47DE-9B41-6934EE52A248}" type="presOf" srcId="{0CA9C489-990F-4678-A833-5ABE3CF7A721}" destId="{2735C2E6-4FBB-419A-B43E-76DEAFAA8EBB}" srcOrd="0" destOrd="0" presId="urn:microsoft.com/office/officeart/2005/8/layout/default"/>
    <dgm:cxn modelId="{3A21C9F3-8A65-4064-89A6-E6CFABA76787}" srcId="{0CA9C489-990F-4678-A833-5ABE3CF7A721}" destId="{A7456005-D612-4BD6-9BAF-A14DFC7EA62B}" srcOrd="5" destOrd="0" parTransId="{DCA8BD0A-6183-4D8A-9335-E535A3F304B7}" sibTransId="{28452A3C-A90E-4C80-AB9B-296F03B0763D}"/>
    <dgm:cxn modelId="{3E4A63A6-0993-4511-BECE-74ECF4ABA3BB}" type="presOf" srcId="{937C021A-D399-4488-80D4-30578E055345}" destId="{78F1BE92-2213-4AAB-B7E6-D42C335DF6D6}" srcOrd="0" destOrd="0" presId="urn:microsoft.com/office/officeart/2005/8/layout/default"/>
    <dgm:cxn modelId="{D6E6D37B-38FB-418D-9DDA-EB91721DD37A}" type="presOf" srcId="{A0216EF2-1F75-4114-8320-F84213DBBF84}" destId="{35C0EA80-85EC-44ED-9259-301801F61B9F}" srcOrd="0" destOrd="0" presId="urn:microsoft.com/office/officeart/2005/8/layout/default"/>
    <dgm:cxn modelId="{43C5E91B-79F5-4CE2-A78C-F72EBA20FB43}" type="presOf" srcId="{DC466317-F8BE-4E80-8423-F62E88A1C9B1}" destId="{77C8C18E-83C4-40A5-9B11-27C739CB8325}" srcOrd="0" destOrd="0" presId="urn:microsoft.com/office/officeart/2005/8/layout/default"/>
    <dgm:cxn modelId="{FB726B20-C30F-459E-AE62-89A5FADD6C27}" srcId="{0CA9C489-990F-4678-A833-5ABE3CF7A721}" destId="{B71342BB-ADBB-4E0E-B888-BE4560DBD468}" srcOrd="3" destOrd="0" parTransId="{0EDE3390-9A46-4079-B79C-CE2AA4C409DD}" sibTransId="{22464B91-A507-4ED9-AC29-37CC2673AF3B}"/>
    <dgm:cxn modelId="{E31C7C2F-8CC8-4646-942B-94C27D66D8CC}" srcId="{0CA9C489-990F-4678-A833-5ABE3CF7A721}" destId="{4A1637E4-CDCC-4318-A2AE-5DAF08C4AC40}" srcOrd="2" destOrd="0" parTransId="{DCEC6C3E-A583-4D2F-B7C4-DB6FEAF2F9AF}" sibTransId="{830B73C9-8242-46A4-B4D4-A4DA97F79FEF}"/>
    <dgm:cxn modelId="{AF358192-1EED-4729-AA15-5AB1CA9CF0E8}" type="presOf" srcId="{AAF6044F-0FD0-472D-848B-A6E1F6F15095}" destId="{C89FA30F-2C8F-4642-B296-41F2E692B696}" srcOrd="0" destOrd="0" presId="urn:microsoft.com/office/officeart/2005/8/layout/default"/>
    <dgm:cxn modelId="{F6EBFF19-96AE-475F-9273-0F885990232F}" type="presOf" srcId="{4A1637E4-CDCC-4318-A2AE-5DAF08C4AC40}" destId="{3D3FCD94-5B21-473D-AC38-1311B9BF5D54}" srcOrd="0" destOrd="0" presId="urn:microsoft.com/office/officeart/2005/8/layout/default"/>
    <dgm:cxn modelId="{E62D006C-1AB1-42F9-9DB7-F57732F7810C}" type="presOf" srcId="{B71342BB-ADBB-4E0E-B888-BE4560DBD468}" destId="{EAD941C4-578F-49BA-9735-53928866E2BC}" srcOrd="0" destOrd="0" presId="urn:microsoft.com/office/officeart/2005/8/layout/default"/>
    <dgm:cxn modelId="{35C30C09-D61A-4396-A9D3-FB1CA4630CC0}" srcId="{0CA9C489-990F-4678-A833-5ABE3CF7A721}" destId="{A0216EF2-1F75-4114-8320-F84213DBBF84}" srcOrd="4" destOrd="0" parTransId="{711C4DBC-65AD-4342-8F0E-3B0D4223E8B8}" sibTransId="{970B98E4-FE9F-426C-A5F4-C8FEB3FDDA8C}"/>
    <dgm:cxn modelId="{C5113323-A779-4EF4-855F-96EB95D97415}" type="presParOf" srcId="{2735C2E6-4FBB-419A-B43E-76DEAFAA8EBB}" destId="{77C8C18E-83C4-40A5-9B11-27C739CB8325}" srcOrd="0" destOrd="0" presId="urn:microsoft.com/office/officeart/2005/8/layout/default"/>
    <dgm:cxn modelId="{CA80FE8E-7B4F-4FA2-A453-2BD9F7CF4F92}" type="presParOf" srcId="{2735C2E6-4FBB-419A-B43E-76DEAFAA8EBB}" destId="{1DB91FC2-E107-4262-A92B-0DDDA298A093}" srcOrd="1" destOrd="0" presId="urn:microsoft.com/office/officeart/2005/8/layout/default"/>
    <dgm:cxn modelId="{AA3EDF54-425F-4CE0-9172-A34BE9A5D7FF}" type="presParOf" srcId="{2735C2E6-4FBB-419A-B43E-76DEAFAA8EBB}" destId="{3C9F8C5B-9CDE-4FD7-9CEC-DC485C0945D1}" srcOrd="2" destOrd="0" presId="urn:microsoft.com/office/officeart/2005/8/layout/default"/>
    <dgm:cxn modelId="{9F6B0F6F-0973-4ABD-8EDF-0A2BE5A39C7A}" type="presParOf" srcId="{2735C2E6-4FBB-419A-B43E-76DEAFAA8EBB}" destId="{EA39B808-7F21-41FB-BF1B-B8E735EE627B}" srcOrd="3" destOrd="0" presId="urn:microsoft.com/office/officeart/2005/8/layout/default"/>
    <dgm:cxn modelId="{27542721-0C06-4FC9-9C03-B60EAE09E757}" type="presParOf" srcId="{2735C2E6-4FBB-419A-B43E-76DEAFAA8EBB}" destId="{3D3FCD94-5B21-473D-AC38-1311B9BF5D54}" srcOrd="4" destOrd="0" presId="urn:microsoft.com/office/officeart/2005/8/layout/default"/>
    <dgm:cxn modelId="{E7F26E48-C308-4B26-AD24-CB5453A4B5FF}" type="presParOf" srcId="{2735C2E6-4FBB-419A-B43E-76DEAFAA8EBB}" destId="{99386114-EFDC-461E-9AEE-15438930E431}" srcOrd="5" destOrd="0" presId="urn:microsoft.com/office/officeart/2005/8/layout/default"/>
    <dgm:cxn modelId="{E45C7121-189F-4691-8557-3F0B8432740D}" type="presParOf" srcId="{2735C2E6-4FBB-419A-B43E-76DEAFAA8EBB}" destId="{EAD941C4-578F-49BA-9735-53928866E2BC}" srcOrd="6" destOrd="0" presId="urn:microsoft.com/office/officeart/2005/8/layout/default"/>
    <dgm:cxn modelId="{3C6405A2-E4C2-4239-8C22-974BA1D90210}" type="presParOf" srcId="{2735C2E6-4FBB-419A-B43E-76DEAFAA8EBB}" destId="{111E7691-F006-4442-9131-71CC685638BC}" srcOrd="7" destOrd="0" presId="urn:microsoft.com/office/officeart/2005/8/layout/default"/>
    <dgm:cxn modelId="{86748438-8C31-4EA4-B5AA-C8C4ACBF2643}" type="presParOf" srcId="{2735C2E6-4FBB-419A-B43E-76DEAFAA8EBB}" destId="{35C0EA80-85EC-44ED-9259-301801F61B9F}" srcOrd="8" destOrd="0" presId="urn:microsoft.com/office/officeart/2005/8/layout/default"/>
    <dgm:cxn modelId="{D799DDC8-1ECE-42D8-A78F-1FEA377265F8}" type="presParOf" srcId="{2735C2E6-4FBB-419A-B43E-76DEAFAA8EBB}" destId="{7616476A-55EF-4B16-B5FB-15408FE99FF8}" srcOrd="9" destOrd="0" presId="urn:microsoft.com/office/officeart/2005/8/layout/default"/>
    <dgm:cxn modelId="{C4B2A30D-8DA6-4001-9E6E-FACC02C2509C}" type="presParOf" srcId="{2735C2E6-4FBB-419A-B43E-76DEAFAA8EBB}" destId="{F83F3FDB-A590-43A7-B079-627C997A1BB8}" srcOrd="10" destOrd="0" presId="urn:microsoft.com/office/officeart/2005/8/layout/default"/>
    <dgm:cxn modelId="{07E681B4-B337-4B25-91F7-139FE04156D3}" type="presParOf" srcId="{2735C2E6-4FBB-419A-B43E-76DEAFAA8EBB}" destId="{1945EFC5-4E10-460B-B041-A2F0D1D75D33}" srcOrd="11" destOrd="0" presId="urn:microsoft.com/office/officeart/2005/8/layout/default"/>
    <dgm:cxn modelId="{208E635B-F656-4514-A366-7E348748D775}" type="presParOf" srcId="{2735C2E6-4FBB-419A-B43E-76DEAFAA8EBB}" destId="{78F1BE92-2213-4AAB-B7E6-D42C335DF6D6}" srcOrd="12" destOrd="0" presId="urn:microsoft.com/office/officeart/2005/8/layout/default"/>
    <dgm:cxn modelId="{9AAE0C4E-ECEE-4C12-A441-9FB966649BD9}" type="presParOf" srcId="{2735C2E6-4FBB-419A-B43E-76DEAFAA8EBB}" destId="{C4722C54-AA13-4AE4-A93A-F803E7DEE5F7}" srcOrd="13" destOrd="0" presId="urn:microsoft.com/office/officeart/2005/8/layout/default"/>
    <dgm:cxn modelId="{BBCDD368-12FD-46ED-8B82-2FA4D4C4B939}" type="presParOf" srcId="{2735C2E6-4FBB-419A-B43E-76DEAFAA8EBB}" destId="{C89FA30F-2C8F-4642-B296-41F2E692B696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DA1747-AD30-49E9-92AD-49B4F5E76FEB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B6FAE8AA-FE4D-4ED4-ACCF-9E09A57B4C63}">
      <dgm:prSet phldrT="[Текст]" phldr="1"/>
      <dgm:spPr/>
      <dgm:t>
        <a:bodyPr/>
        <a:lstStyle/>
        <a:p>
          <a:endParaRPr lang="ru-RU"/>
        </a:p>
      </dgm:t>
    </dgm:pt>
    <dgm:pt modelId="{515B4C9C-4455-428D-AA8D-A356A0C50356}" type="parTrans" cxnId="{F7DAA340-8D44-4063-9643-36B0818EE8B0}">
      <dgm:prSet/>
      <dgm:spPr/>
      <dgm:t>
        <a:bodyPr/>
        <a:lstStyle/>
        <a:p>
          <a:endParaRPr lang="ru-RU"/>
        </a:p>
      </dgm:t>
    </dgm:pt>
    <dgm:pt modelId="{1B962F05-65E9-4663-90C5-722A7613C2EC}" type="sibTrans" cxnId="{F7DAA340-8D44-4063-9643-36B0818EE8B0}">
      <dgm:prSet/>
      <dgm:spPr/>
      <dgm:t>
        <a:bodyPr/>
        <a:lstStyle/>
        <a:p>
          <a:endParaRPr lang="ru-RU"/>
        </a:p>
      </dgm:t>
    </dgm:pt>
    <dgm:pt modelId="{8359E1A7-87AC-477B-8F60-557D1EB5C82B}">
      <dgm:prSet phldrT="[Текст]" phldr="1"/>
      <dgm:spPr/>
      <dgm:t>
        <a:bodyPr/>
        <a:lstStyle/>
        <a:p>
          <a:endParaRPr lang="ru-RU"/>
        </a:p>
      </dgm:t>
    </dgm:pt>
    <dgm:pt modelId="{E4DC6A12-0396-455B-8101-F0AECFBB2302}" type="parTrans" cxnId="{0895FA52-CB75-4DCC-A16A-B6B7DABD740E}">
      <dgm:prSet/>
      <dgm:spPr/>
      <dgm:t>
        <a:bodyPr/>
        <a:lstStyle/>
        <a:p>
          <a:endParaRPr lang="ru-RU"/>
        </a:p>
      </dgm:t>
    </dgm:pt>
    <dgm:pt modelId="{E18C4AA2-1D7B-49BA-BBAE-77F7833A40AA}" type="sibTrans" cxnId="{0895FA52-CB75-4DCC-A16A-B6B7DABD740E}">
      <dgm:prSet/>
      <dgm:spPr/>
      <dgm:t>
        <a:bodyPr/>
        <a:lstStyle/>
        <a:p>
          <a:endParaRPr lang="ru-RU"/>
        </a:p>
      </dgm:t>
    </dgm:pt>
    <dgm:pt modelId="{F5F361DE-C76D-4CF5-A38B-D076FC0089AE}">
      <dgm:prSet phldrT="[Текст]" phldr="1"/>
      <dgm:spPr/>
      <dgm:t>
        <a:bodyPr/>
        <a:lstStyle/>
        <a:p>
          <a:endParaRPr lang="ru-RU"/>
        </a:p>
      </dgm:t>
    </dgm:pt>
    <dgm:pt modelId="{0FD62A0C-6317-42A4-9DB3-DA28F8E81AE9}" type="parTrans" cxnId="{29C29B8C-EFDB-4A8E-ABAA-3D951A7FC261}">
      <dgm:prSet/>
      <dgm:spPr/>
      <dgm:t>
        <a:bodyPr/>
        <a:lstStyle/>
        <a:p>
          <a:endParaRPr lang="ru-RU"/>
        </a:p>
      </dgm:t>
    </dgm:pt>
    <dgm:pt modelId="{A67F352E-A14A-44F0-80D7-1F2FF6DE0E4A}" type="sibTrans" cxnId="{29C29B8C-EFDB-4A8E-ABAA-3D951A7FC261}">
      <dgm:prSet/>
      <dgm:spPr/>
      <dgm:t>
        <a:bodyPr/>
        <a:lstStyle/>
        <a:p>
          <a:endParaRPr lang="ru-RU"/>
        </a:p>
      </dgm:t>
    </dgm:pt>
    <dgm:pt modelId="{0C41AD66-9F87-46ED-89ED-584E1DA0C1FF}">
      <dgm:prSet phldrT="[Текст]" phldr="1"/>
      <dgm:spPr/>
      <dgm:t>
        <a:bodyPr/>
        <a:lstStyle/>
        <a:p>
          <a:endParaRPr lang="ru-RU"/>
        </a:p>
      </dgm:t>
    </dgm:pt>
    <dgm:pt modelId="{2260C037-8E37-4383-AB7F-01F964A4E4F0}" type="parTrans" cxnId="{49484E47-9CAA-48E5-9C2F-1D33967E0319}">
      <dgm:prSet/>
      <dgm:spPr/>
      <dgm:t>
        <a:bodyPr/>
        <a:lstStyle/>
        <a:p>
          <a:endParaRPr lang="ru-RU"/>
        </a:p>
      </dgm:t>
    </dgm:pt>
    <dgm:pt modelId="{48C8A55F-84D2-4628-9EB0-8E4465CCBA99}" type="sibTrans" cxnId="{49484E47-9CAA-48E5-9C2F-1D33967E0319}">
      <dgm:prSet/>
      <dgm:spPr/>
      <dgm:t>
        <a:bodyPr/>
        <a:lstStyle/>
        <a:p>
          <a:endParaRPr lang="ru-RU"/>
        </a:p>
      </dgm:t>
    </dgm:pt>
    <dgm:pt modelId="{51BE7565-A751-4702-B463-E72D28484C20}">
      <dgm:prSet phldrT="[Текст]" phldr="1"/>
      <dgm:spPr/>
      <dgm:t>
        <a:bodyPr/>
        <a:lstStyle/>
        <a:p>
          <a:endParaRPr lang="ru-RU"/>
        </a:p>
      </dgm:t>
    </dgm:pt>
    <dgm:pt modelId="{E1B8706F-1211-4C9C-B8CC-4956A8BCF7A3}" type="parTrans" cxnId="{0F0E4F37-301C-4230-A3B9-935328668BD1}">
      <dgm:prSet/>
      <dgm:spPr/>
      <dgm:t>
        <a:bodyPr/>
        <a:lstStyle/>
        <a:p>
          <a:endParaRPr lang="ru-RU"/>
        </a:p>
      </dgm:t>
    </dgm:pt>
    <dgm:pt modelId="{EB556ACD-ECA3-4C44-895B-8A0792629803}" type="sibTrans" cxnId="{0F0E4F37-301C-4230-A3B9-935328668BD1}">
      <dgm:prSet/>
      <dgm:spPr/>
      <dgm:t>
        <a:bodyPr/>
        <a:lstStyle/>
        <a:p>
          <a:endParaRPr lang="ru-RU"/>
        </a:p>
      </dgm:t>
    </dgm:pt>
    <dgm:pt modelId="{483DD389-3EDE-43B8-9051-EA9906EDF1B0}">
      <dgm:prSet phldrT="[Текст]" phldr="1"/>
      <dgm:spPr/>
      <dgm:t>
        <a:bodyPr/>
        <a:lstStyle/>
        <a:p>
          <a:endParaRPr lang="ru-RU"/>
        </a:p>
      </dgm:t>
    </dgm:pt>
    <dgm:pt modelId="{C1FD1C56-84B2-4AB8-9235-578B25A90100}" type="parTrans" cxnId="{D6756016-AF57-4EF1-B8E3-D2BC8F2F7FB2}">
      <dgm:prSet/>
      <dgm:spPr/>
      <dgm:t>
        <a:bodyPr/>
        <a:lstStyle/>
        <a:p>
          <a:endParaRPr lang="ru-RU"/>
        </a:p>
      </dgm:t>
    </dgm:pt>
    <dgm:pt modelId="{D3680EF0-DFE3-4ABA-A04C-C367472B60B6}" type="sibTrans" cxnId="{D6756016-AF57-4EF1-B8E3-D2BC8F2F7FB2}">
      <dgm:prSet/>
      <dgm:spPr/>
      <dgm:t>
        <a:bodyPr/>
        <a:lstStyle/>
        <a:p>
          <a:endParaRPr lang="ru-RU"/>
        </a:p>
      </dgm:t>
    </dgm:pt>
    <dgm:pt modelId="{1EB91324-6CF0-4EFC-A732-8AB4DD7D01BE}">
      <dgm:prSet phldrT="[Текст]" phldr="1"/>
      <dgm:spPr/>
      <dgm:t>
        <a:bodyPr/>
        <a:lstStyle/>
        <a:p>
          <a:endParaRPr lang="ru-RU"/>
        </a:p>
      </dgm:t>
    </dgm:pt>
    <dgm:pt modelId="{9157D8D4-FCF8-4B7A-A062-AA53C93F8439}" type="parTrans" cxnId="{6ADC494A-D9E0-48C1-A6A9-C34E136988F0}">
      <dgm:prSet/>
      <dgm:spPr/>
      <dgm:t>
        <a:bodyPr/>
        <a:lstStyle/>
        <a:p>
          <a:endParaRPr lang="ru-RU"/>
        </a:p>
      </dgm:t>
    </dgm:pt>
    <dgm:pt modelId="{22FC6D60-2CDD-451F-9563-679558A787A2}" type="sibTrans" cxnId="{6ADC494A-D9E0-48C1-A6A9-C34E136988F0}">
      <dgm:prSet/>
      <dgm:spPr/>
      <dgm:t>
        <a:bodyPr/>
        <a:lstStyle/>
        <a:p>
          <a:endParaRPr lang="ru-RU"/>
        </a:p>
      </dgm:t>
    </dgm:pt>
    <dgm:pt modelId="{6B5F241D-443F-433A-968A-EC1161148C47}">
      <dgm:prSet phldrT="[Текст]" phldr="1"/>
      <dgm:spPr/>
      <dgm:t>
        <a:bodyPr/>
        <a:lstStyle/>
        <a:p>
          <a:endParaRPr lang="ru-RU"/>
        </a:p>
      </dgm:t>
    </dgm:pt>
    <dgm:pt modelId="{0D2FDD90-67FB-40D1-B01E-7ABF83714037}" type="parTrans" cxnId="{A0BAF149-312A-4EBD-B0CA-03400D4BDC57}">
      <dgm:prSet/>
      <dgm:spPr/>
      <dgm:t>
        <a:bodyPr/>
        <a:lstStyle/>
        <a:p>
          <a:endParaRPr lang="ru-RU"/>
        </a:p>
      </dgm:t>
    </dgm:pt>
    <dgm:pt modelId="{0BC91C57-B974-4AA8-AB01-F1290BBD9492}" type="sibTrans" cxnId="{A0BAF149-312A-4EBD-B0CA-03400D4BDC57}">
      <dgm:prSet/>
      <dgm:spPr/>
      <dgm:t>
        <a:bodyPr/>
        <a:lstStyle/>
        <a:p>
          <a:endParaRPr lang="ru-RU"/>
        </a:p>
      </dgm:t>
    </dgm:pt>
    <dgm:pt modelId="{085CDBF3-EB43-4515-8972-79CB4DAC601F}">
      <dgm:prSet phldrT="[Текст]" phldr="1"/>
      <dgm:spPr/>
      <dgm:t>
        <a:bodyPr/>
        <a:lstStyle/>
        <a:p>
          <a:endParaRPr lang="ru-RU"/>
        </a:p>
      </dgm:t>
    </dgm:pt>
    <dgm:pt modelId="{BC5ADB66-8976-4683-9460-14AD922E87AE}" type="parTrans" cxnId="{BA25F37A-3ECB-427A-AA45-82D0E199AD9D}">
      <dgm:prSet/>
      <dgm:spPr/>
      <dgm:t>
        <a:bodyPr/>
        <a:lstStyle/>
        <a:p>
          <a:endParaRPr lang="ru-RU"/>
        </a:p>
      </dgm:t>
    </dgm:pt>
    <dgm:pt modelId="{F420C075-5AD9-4CB8-BD3D-0858CD2B258D}" type="sibTrans" cxnId="{BA25F37A-3ECB-427A-AA45-82D0E199AD9D}">
      <dgm:prSet/>
      <dgm:spPr/>
      <dgm:t>
        <a:bodyPr/>
        <a:lstStyle/>
        <a:p>
          <a:endParaRPr lang="ru-RU"/>
        </a:p>
      </dgm:t>
    </dgm:pt>
    <dgm:pt modelId="{6C79B8A1-D78D-4A39-BB92-4B1349199AF8}" type="pres">
      <dgm:prSet presAssocID="{FFDA1747-AD30-49E9-92AD-49B4F5E76FEB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7265EDD-EF4A-4E3B-B346-0275B803661A}" type="pres">
      <dgm:prSet presAssocID="{B6FAE8AA-FE4D-4ED4-ACCF-9E09A57B4C63}" presName="compositeNode" presStyleCnt="0">
        <dgm:presLayoutVars>
          <dgm:bulletEnabled val="1"/>
        </dgm:presLayoutVars>
      </dgm:prSet>
      <dgm:spPr/>
    </dgm:pt>
    <dgm:pt modelId="{4483A909-FAE7-416A-B00C-BA6876A0498F}" type="pres">
      <dgm:prSet presAssocID="{B6FAE8AA-FE4D-4ED4-ACCF-9E09A57B4C63}" presName="image" presStyleLbl="fgImgPlace1" presStyleIdx="0" presStyleCnt="3"/>
      <dgm:spPr/>
    </dgm:pt>
    <dgm:pt modelId="{1C41E2AF-CF66-4F64-ACAD-43EC743FDA2E}" type="pres">
      <dgm:prSet presAssocID="{B6FAE8AA-FE4D-4ED4-ACCF-9E09A57B4C63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6743FB-9493-4880-8EE3-895718D9F86A}" type="pres">
      <dgm:prSet presAssocID="{B6FAE8AA-FE4D-4ED4-ACCF-9E09A57B4C63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4E11C8-1E84-4CB3-8002-344128C8EC4A}" type="pres">
      <dgm:prSet presAssocID="{1B962F05-65E9-4663-90C5-722A7613C2EC}" presName="sibTrans" presStyleCnt="0"/>
      <dgm:spPr/>
    </dgm:pt>
    <dgm:pt modelId="{8004A1A6-2A3C-4AF2-A5AF-B9580E1D3618}" type="pres">
      <dgm:prSet presAssocID="{0C41AD66-9F87-46ED-89ED-584E1DA0C1FF}" presName="compositeNode" presStyleCnt="0">
        <dgm:presLayoutVars>
          <dgm:bulletEnabled val="1"/>
        </dgm:presLayoutVars>
      </dgm:prSet>
      <dgm:spPr/>
    </dgm:pt>
    <dgm:pt modelId="{D6B45A90-863F-4FAD-8C56-7A40726E061E}" type="pres">
      <dgm:prSet presAssocID="{0C41AD66-9F87-46ED-89ED-584E1DA0C1FF}" presName="image" presStyleLbl="fgImgPlace1" presStyleIdx="1" presStyleCnt="3"/>
      <dgm:spPr/>
    </dgm:pt>
    <dgm:pt modelId="{41216C1A-A89B-4CEB-925B-69ADB5C7804A}" type="pres">
      <dgm:prSet presAssocID="{0C41AD66-9F87-46ED-89ED-584E1DA0C1FF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7FC58C-3962-42EE-9FD7-A649AB373F65}" type="pres">
      <dgm:prSet presAssocID="{0C41AD66-9F87-46ED-89ED-584E1DA0C1FF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3A5CCD-FE9B-49FA-A454-C43CCDB0E0DF}" type="pres">
      <dgm:prSet presAssocID="{48C8A55F-84D2-4628-9EB0-8E4465CCBA99}" presName="sibTrans" presStyleCnt="0"/>
      <dgm:spPr/>
    </dgm:pt>
    <dgm:pt modelId="{494D9D23-BB42-4E91-9DC4-56CDBB852F72}" type="pres">
      <dgm:prSet presAssocID="{1EB91324-6CF0-4EFC-A732-8AB4DD7D01BE}" presName="compositeNode" presStyleCnt="0">
        <dgm:presLayoutVars>
          <dgm:bulletEnabled val="1"/>
        </dgm:presLayoutVars>
      </dgm:prSet>
      <dgm:spPr/>
    </dgm:pt>
    <dgm:pt modelId="{8686E6BF-74FA-4360-92D5-93D7A6263ED2}" type="pres">
      <dgm:prSet presAssocID="{1EB91324-6CF0-4EFC-A732-8AB4DD7D01BE}" presName="image" presStyleLbl="fgImgPlace1" presStyleIdx="2" presStyleCnt="3"/>
      <dgm:spPr/>
    </dgm:pt>
    <dgm:pt modelId="{7A93FA73-6F3B-4B71-B717-38420B34E7BF}" type="pres">
      <dgm:prSet presAssocID="{1EB91324-6CF0-4EFC-A732-8AB4DD7D01BE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4A8162-5717-4FD1-82B8-1036F3B018B8}" type="pres">
      <dgm:prSet presAssocID="{1EB91324-6CF0-4EFC-A732-8AB4DD7D01BE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7727B6-7DFA-403B-B207-1DA03E3BB45E}" type="presOf" srcId="{51BE7565-A751-4702-B463-E72D28484C20}" destId="{41216C1A-A89B-4CEB-925B-69ADB5C7804A}" srcOrd="0" destOrd="0" presId="urn:microsoft.com/office/officeart/2005/8/layout/hList2"/>
    <dgm:cxn modelId="{49484E47-9CAA-48E5-9C2F-1D33967E0319}" srcId="{FFDA1747-AD30-49E9-92AD-49B4F5E76FEB}" destId="{0C41AD66-9F87-46ED-89ED-584E1DA0C1FF}" srcOrd="1" destOrd="0" parTransId="{2260C037-8E37-4383-AB7F-01F964A4E4F0}" sibTransId="{48C8A55F-84D2-4628-9EB0-8E4465CCBA99}"/>
    <dgm:cxn modelId="{BA25F37A-3ECB-427A-AA45-82D0E199AD9D}" srcId="{1EB91324-6CF0-4EFC-A732-8AB4DD7D01BE}" destId="{085CDBF3-EB43-4515-8972-79CB4DAC601F}" srcOrd="1" destOrd="0" parTransId="{BC5ADB66-8976-4683-9460-14AD922E87AE}" sibTransId="{F420C075-5AD9-4CB8-BD3D-0858CD2B258D}"/>
    <dgm:cxn modelId="{C124A84A-C74E-484B-857D-0134B39BC482}" type="presOf" srcId="{F5F361DE-C76D-4CF5-A38B-D076FC0089AE}" destId="{1C41E2AF-CF66-4F64-ACAD-43EC743FDA2E}" srcOrd="0" destOrd="1" presId="urn:microsoft.com/office/officeart/2005/8/layout/hList2"/>
    <dgm:cxn modelId="{6ADC494A-D9E0-48C1-A6A9-C34E136988F0}" srcId="{FFDA1747-AD30-49E9-92AD-49B4F5E76FEB}" destId="{1EB91324-6CF0-4EFC-A732-8AB4DD7D01BE}" srcOrd="2" destOrd="0" parTransId="{9157D8D4-FCF8-4B7A-A062-AA53C93F8439}" sibTransId="{22FC6D60-2CDD-451F-9563-679558A787A2}"/>
    <dgm:cxn modelId="{067C8F88-5E68-43BC-8D76-01E75FBA4B4F}" type="presOf" srcId="{1EB91324-6CF0-4EFC-A732-8AB4DD7D01BE}" destId="{884A8162-5717-4FD1-82B8-1036F3B018B8}" srcOrd="0" destOrd="0" presId="urn:microsoft.com/office/officeart/2005/8/layout/hList2"/>
    <dgm:cxn modelId="{F7DAA340-8D44-4063-9643-36B0818EE8B0}" srcId="{FFDA1747-AD30-49E9-92AD-49B4F5E76FEB}" destId="{B6FAE8AA-FE4D-4ED4-ACCF-9E09A57B4C63}" srcOrd="0" destOrd="0" parTransId="{515B4C9C-4455-428D-AA8D-A356A0C50356}" sibTransId="{1B962F05-65E9-4663-90C5-722A7613C2EC}"/>
    <dgm:cxn modelId="{085A755C-BAEF-40C8-AA66-BDD46C864ECC}" type="presOf" srcId="{FFDA1747-AD30-49E9-92AD-49B4F5E76FEB}" destId="{6C79B8A1-D78D-4A39-BB92-4B1349199AF8}" srcOrd="0" destOrd="0" presId="urn:microsoft.com/office/officeart/2005/8/layout/hList2"/>
    <dgm:cxn modelId="{866AAEA4-CF2F-4857-AF01-8B24F3FB2B58}" type="presOf" srcId="{6B5F241D-443F-433A-968A-EC1161148C47}" destId="{7A93FA73-6F3B-4B71-B717-38420B34E7BF}" srcOrd="0" destOrd="0" presId="urn:microsoft.com/office/officeart/2005/8/layout/hList2"/>
    <dgm:cxn modelId="{D6756016-AF57-4EF1-B8E3-D2BC8F2F7FB2}" srcId="{0C41AD66-9F87-46ED-89ED-584E1DA0C1FF}" destId="{483DD389-3EDE-43B8-9051-EA9906EDF1B0}" srcOrd="1" destOrd="0" parTransId="{C1FD1C56-84B2-4AB8-9235-578B25A90100}" sibTransId="{D3680EF0-DFE3-4ABA-A04C-C367472B60B6}"/>
    <dgm:cxn modelId="{906CD054-302F-4C1D-B3FE-76BD3706DA8F}" type="presOf" srcId="{B6FAE8AA-FE4D-4ED4-ACCF-9E09A57B4C63}" destId="{D26743FB-9493-4880-8EE3-895718D9F86A}" srcOrd="0" destOrd="0" presId="urn:microsoft.com/office/officeart/2005/8/layout/hList2"/>
    <dgm:cxn modelId="{DB1095FD-1F9E-4BC4-927B-F183BE6CDA8A}" type="presOf" srcId="{0C41AD66-9F87-46ED-89ED-584E1DA0C1FF}" destId="{247FC58C-3962-42EE-9FD7-A649AB373F65}" srcOrd="0" destOrd="0" presId="urn:microsoft.com/office/officeart/2005/8/layout/hList2"/>
    <dgm:cxn modelId="{B865A7BB-1D00-488A-9398-9FAB75B71290}" type="presOf" srcId="{085CDBF3-EB43-4515-8972-79CB4DAC601F}" destId="{7A93FA73-6F3B-4B71-B717-38420B34E7BF}" srcOrd="0" destOrd="1" presId="urn:microsoft.com/office/officeart/2005/8/layout/hList2"/>
    <dgm:cxn modelId="{6D663F92-0733-4C83-BF84-ADDCE8E6B81D}" type="presOf" srcId="{483DD389-3EDE-43B8-9051-EA9906EDF1B0}" destId="{41216C1A-A89B-4CEB-925B-69ADB5C7804A}" srcOrd="0" destOrd="1" presId="urn:microsoft.com/office/officeart/2005/8/layout/hList2"/>
    <dgm:cxn modelId="{0F0E4F37-301C-4230-A3B9-935328668BD1}" srcId="{0C41AD66-9F87-46ED-89ED-584E1DA0C1FF}" destId="{51BE7565-A751-4702-B463-E72D28484C20}" srcOrd="0" destOrd="0" parTransId="{E1B8706F-1211-4C9C-B8CC-4956A8BCF7A3}" sibTransId="{EB556ACD-ECA3-4C44-895B-8A0792629803}"/>
    <dgm:cxn modelId="{0895FA52-CB75-4DCC-A16A-B6B7DABD740E}" srcId="{B6FAE8AA-FE4D-4ED4-ACCF-9E09A57B4C63}" destId="{8359E1A7-87AC-477B-8F60-557D1EB5C82B}" srcOrd="0" destOrd="0" parTransId="{E4DC6A12-0396-455B-8101-F0AECFBB2302}" sibTransId="{E18C4AA2-1D7B-49BA-BBAE-77F7833A40AA}"/>
    <dgm:cxn modelId="{29C29B8C-EFDB-4A8E-ABAA-3D951A7FC261}" srcId="{B6FAE8AA-FE4D-4ED4-ACCF-9E09A57B4C63}" destId="{F5F361DE-C76D-4CF5-A38B-D076FC0089AE}" srcOrd="1" destOrd="0" parTransId="{0FD62A0C-6317-42A4-9DB3-DA28F8E81AE9}" sibTransId="{A67F352E-A14A-44F0-80D7-1F2FF6DE0E4A}"/>
    <dgm:cxn modelId="{DF045EA4-59F3-4BAE-B84D-3DFFB82D23CC}" type="presOf" srcId="{8359E1A7-87AC-477B-8F60-557D1EB5C82B}" destId="{1C41E2AF-CF66-4F64-ACAD-43EC743FDA2E}" srcOrd="0" destOrd="0" presId="urn:microsoft.com/office/officeart/2005/8/layout/hList2"/>
    <dgm:cxn modelId="{A0BAF149-312A-4EBD-B0CA-03400D4BDC57}" srcId="{1EB91324-6CF0-4EFC-A732-8AB4DD7D01BE}" destId="{6B5F241D-443F-433A-968A-EC1161148C47}" srcOrd="0" destOrd="0" parTransId="{0D2FDD90-67FB-40D1-B01E-7ABF83714037}" sibTransId="{0BC91C57-B974-4AA8-AB01-F1290BBD9492}"/>
    <dgm:cxn modelId="{A7DB1A13-8CFE-4C5D-92E4-5237F41B8575}" type="presParOf" srcId="{6C79B8A1-D78D-4A39-BB92-4B1349199AF8}" destId="{C7265EDD-EF4A-4E3B-B346-0275B803661A}" srcOrd="0" destOrd="0" presId="urn:microsoft.com/office/officeart/2005/8/layout/hList2"/>
    <dgm:cxn modelId="{A9CD6EA1-E238-4F26-926F-9150C2247999}" type="presParOf" srcId="{C7265EDD-EF4A-4E3B-B346-0275B803661A}" destId="{4483A909-FAE7-416A-B00C-BA6876A0498F}" srcOrd="0" destOrd="0" presId="urn:microsoft.com/office/officeart/2005/8/layout/hList2"/>
    <dgm:cxn modelId="{DE085027-9DA7-4E63-BEC2-B994839C76C2}" type="presParOf" srcId="{C7265EDD-EF4A-4E3B-B346-0275B803661A}" destId="{1C41E2AF-CF66-4F64-ACAD-43EC743FDA2E}" srcOrd="1" destOrd="0" presId="urn:microsoft.com/office/officeart/2005/8/layout/hList2"/>
    <dgm:cxn modelId="{5C84E009-749A-4D07-A56A-ECABAAB83110}" type="presParOf" srcId="{C7265EDD-EF4A-4E3B-B346-0275B803661A}" destId="{D26743FB-9493-4880-8EE3-895718D9F86A}" srcOrd="2" destOrd="0" presId="urn:microsoft.com/office/officeart/2005/8/layout/hList2"/>
    <dgm:cxn modelId="{9DEB42E4-53A3-4C52-ADA1-5A0BB11F8DE3}" type="presParOf" srcId="{6C79B8A1-D78D-4A39-BB92-4B1349199AF8}" destId="{A84E11C8-1E84-4CB3-8002-344128C8EC4A}" srcOrd="1" destOrd="0" presId="urn:microsoft.com/office/officeart/2005/8/layout/hList2"/>
    <dgm:cxn modelId="{413D53FF-2810-4A56-823F-FF0DB741BBAB}" type="presParOf" srcId="{6C79B8A1-D78D-4A39-BB92-4B1349199AF8}" destId="{8004A1A6-2A3C-4AF2-A5AF-B9580E1D3618}" srcOrd="2" destOrd="0" presId="urn:microsoft.com/office/officeart/2005/8/layout/hList2"/>
    <dgm:cxn modelId="{48CCCF9F-54BC-4993-ABDA-AE584B627CC3}" type="presParOf" srcId="{8004A1A6-2A3C-4AF2-A5AF-B9580E1D3618}" destId="{D6B45A90-863F-4FAD-8C56-7A40726E061E}" srcOrd="0" destOrd="0" presId="urn:microsoft.com/office/officeart/2005/8/layout/hList2"/>
    <dgm:cxn modelId="{B3C1D0F8-8736-4304-AEBF-9E0C70AAB53D}" type="presParOf" srcId="{8004A1A6-2A3C-4AF2-A5AF-B9580E1D3618}" destId="{41216C1A-A89B-4CEB-925B-69ADB5C7804A}" srcOrd="1" destOrd="0" presId="urn:microsoft.com/office/officeart/2005/8/layout/hList2"/>
    <dgm:cxn modelId="{65A52FE1-4E40-4992-B7B9-4D574B2E05E4}" type="presParOf" srcId="{8004A1A6-2A3C-4AF2-A5AF-B9580E1D3618}" destId="{247FC58C-3962-42EE-9FD7-A649AB373F65}" srcOrd="2" destOrd="0" presId="urn:microsoft.com/office/officeart/2005/8/layout/hList2"/>
    <dgm:cxn modelId="{F8987313-53A4-43ED-A874-62D01F930151}" type="presParOf" srcId="{6C79B8A1-D78D-4A39-BB92-4B1349199AF8}" destId="{AB3A5CCD-FE9B-49FA-A454-C43CCDB0E0DF}" srcOrd="3" destOrd="0" presId="urn:microsoft.com/office/officeart/2005/8/layout/hList2"/>
    <dgm:cxn modelId="{9A48EC58-1A9B-4FBD-A115-75CC6B015828}" type="presParOf" srcId="{6C79B8A1-D78D-4A39-BB92-4B1349199AF8}" destId="{494D9D23-BB42-4E91-9DC4-56CDBB852F72}" srcOrd="4" destOrd="0" presId="urn:microsoft.com/office/officeart/2005/8/layout/hList2"/>
    <dgm:cxn modelId="{452078A9-52BC-4AED-9ECA-549F2A688FB2}" type="presParOf" srcId="{494D9D23-BB42-4E91-9DC4-56CDBB852F72}" destId="{8686E6BF-74FA-4360-92D5-93D7A6263ED2}" srcOrd="0" destOrd="0" presId="urn:microsoft.com/office/officeart/2005/8/layout/hList2"/>
    <dgm:cxn modelId="{64AB9A84-A4CC-4C6F-A048-C671388AD1F3}" type="presParOf" srcId="{494D9D23-BB42-4E91-9DC4-56CDBB852F72}" destId="{7A93FA73-6F3B-4B71-B717-38420B34E7BF}" srcOrd="1" destOrd="0" presId="urn:microsoft.com/office/officeart/2005/8/layout/hList2"/>
    <dgm:cxn modelId="{773F92B2-B67A-4CB2-B832-56978E2946FE}" type="presParOf" srcId="{494D9D23-BB42-4E91-9DC4-56CDBB852F72}" destId="{884A8162-5717-4FD1-82B8-1036F3B018B8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274639-8158-42B2-8596-31B36E2E9D81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EEFD37-ACC4-4438-ABF8-8829E0EB65EC}">
      <dgm:prSet phldrT="[Текст]" custT="1"/>
      <dgm:spPr>
        <a:solidFill>
          <a:schemeClr val="accent2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2000" dirty="0" smtClean="0"/>
            <a:t>Развитие навыков саморегуляции эмоциональных реакций и навыков самоконтроля</a:t>
          </a:r>
          <a:endParaRPr lang="ru-RU" sz="2000" dirty="0"/>
        </a:p>
      </dgm:t>
    </dgm:pt>
    <dgm:pt modelId="{A46A7906-8439-43E9-A675-5380E27E498F}" type="parTrans" cxnId="{4DECC8B7-3FA5-42B3-87FF-197C787A7DF7}">
      <dgm:prSet/>
      <dgm:spPr/>
      <dgm:t>
        <a:bodyPr/>
        <a:lstStyle/>
        <a:p>
          <a:endParaRPr lang="ru-RU"/>
        </a:p>
      </dgm:t>
    </dgm:pt>
    <dgm:pt modelId="{2099DAB1-558A-4FD5-A540-A86F8ECEF180}" type="sibTrans" cxnId="{4DECC8B7-3FA5-42B3-87FF-197C787A7DF7}">
      <dgm:prSet/>
      <dgm:spPr/>
      <dgm:t>
        <a:bodyPr/>
        <a:lstStyle/>
        <a:p>
          <a:endParaRPr lang="ru-RU"/>
        </a:p>
      </dgm:t>
    </dgm:pt>
    <dgm:pt modelId="{A54F9C6B-338D-4BA9-BE17-08798E5C7FCA}">
      <dgm:prSet phldrT="[Текст]" custT="1"/>
      <dgm:spPr>
        <a:solidFill>
          <a:schemeClr val="accent4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 anchor="t"/>
        <a:lstStyle/>
        <a:p>
          <a:pPr algn="ctr">
            <a:lnSpc>
              <a:spcPct val="100000"/>
            </a:lnSpc>
          </a:pPr>
          <a:r>
            <a:rPr lang="ru-RU" sz="2000" dirty="0" smtClean="0"/>
            <a:t>Развитие элементарных творческих способностей </a:t>
          </a:r>
          <a:endParaRPr lang="ru-RU" sz="2000" dirty="0"/>
        </a:p>
      </dgm:t>
    </dgm:pt>
    <dgm:pt modelId="{8535D7C6-5ADB-4750-A2B9-D95B4E7B0B7D}" type="parTrans" cxnId="{92C22316-8E34-424D-97F4-4A6398C4D062}">
      <dgm:prSet/>
      <dgm:spPr/>
      <dgm:t>
        <a:bodyPr/>
        <a:lstStyle/>
        <a:p>
          <a:endParaRPr lang="ru-RU"/>
        </a:p>
      </dgm:t>
    </dgm:pt>
    <dgm:pt modelId="{B412BC8A-0214-4D72-928B-9463FD61761C}" type="sibTrans" cxnId="{92C22316-8E34-424D-97F4-4A6398C4D062}">
      <dgm:prSet/>
      <dgm:spPr/>
      <dgm:t>
        <a:bodyPr/>
        <a:lstStyle/>
        <a:p>
          <a:endParaRPr lang="ru-RU"/>
        </a:p>
      </dgm:t>
    </dgm:pt>
    <dgm:pt modelId="{C8A0DC10-F045-493B-9A91-29F53B6B80A6}">
      <dgm:prSet phldrT="[Текст]" custT="1"/>
      <dgm:spPr>
        <a:solidFill>
          <a:schemeClr val="accent2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2000" dirty="0" smtClean="0"/>
            <a:t>Психокоррекция накопившейся агрессии и раздражения.</a:t>
          </a:r>
          <a:endParaRPr lang="ru-RU" sz="2000" dirty="0"/>
        </a:p>
      </dgm:t>
    </dgm:pt>
    <dgm:pt modelId="{1B36071D-4050-4F41-8C41-52ED858D577E}" type="parTrans" cxnId="{42A25F30-771A-4916-A617-161C50D19D90}">
      <dgm:prSet/>
      <dgm:spPr/>
      <dgm:t>
        <a:bodyPr/>
        <a:lstStyle/>
        <a:p>
          <a:endParaRPr lang="ru-RU"/>
        </a:p>
      </dgm:t>
    </dgm:pt>
    <dgm:pt modelId="{D27C4010-9A1F-4EC1-99DB-B400E01E9E5C}" type="sibTrans" cxnId="{42A25F30-771A-4916-A617-161C50D19D90}">
      <dgm:prSet/>
      <dgm:spPr/>
      <dgm:t>
        <a:bodyPr/>
        <a:lstStyle/>
        <a:p>
          <a:endParaRPr lang="ru-RU"/>
        </a:p>
      </dgm:t>
    </dgm:pt>
    <dgm:pt modelId="{3EADADD5-B9DB-4A87-86AF-C2CB7A3C2656}">
      <dgm:prSet phldrT="[Текст]" custT="1"/>
      <dgm:spPr>
        <a:solidFill>
          <a:schemeClr val="accent3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2000" dirty="0" smtClean="0"/>
            <a:t>Развитие высших психических процессов: внимания, мышления,восприятия</a:t>
          </a:r>
          <a:endParaRPr lang="ru-RU" sz="2000" dirty="0"/>
        </a:p>
      </dgm:t>
    </dgm:pt>
    <dgm:pt modelId="{246920F0-19B3-4FC5-9A54-A85827573C0D}" type="parTrans" cxnId="{E734C1DB-A8AA-4194-A03E-F70BDA5AD132}">
      <dgm:prSet/>
      <dgm:spPr/>
      <dgm:t>
        <a:bodyPr/>
        <a:lstStyle/>
        <a:p>
          <a:endParaRPr lang="ru-RU"/>
        </a:p>
      </dgm:t>
    </dgm:pt>
    <dgm:pt modelId="{9E9A88A2-B00F-4981-901F-9A06E94D1B5E}" type="sibTrans" cxnId="{E734C1DB-A8AA-4194-A03E-F70BDA5AD132}">
      <dgm:prSet/>
      <dgm:spPr/>
      <dgm:t>
        <a:bodyPr/>
        <a:lstStyle/>
        <a:p>
          <a:endParaRPr lang="ru-RU"/>
        </a:p>
      </dgm:t>
    </dgm:pt>
    <dgm:pt modelId="{0F063DDB-11DB-4AB9-BCE1-939CAFD8938B}">
      <dgm:prSet phldrT="[Текст]" custT="1"/>
      <dgm:spPr>
        <a:solidFill>
          <a:schemeClr val="accent6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2000" dirty="0" smtClean="0"/>
            <a:t>Развитие мелкой моторики и </a:t>
          </a:r>
          <a:r>
            <a:rPr lang="ru-RU" sz="2000" dirty="0" err="1" smtClean="0"/>
            <a:t>графомоторных</a:t>
          </a:r>
          <a:r>
            <a:rPr lang="ru-RU" sz="2000" dirty="0" smtClean="0"/>
            <a:t> навыков</a:t>
          </a:r>
          <a:endParaRPr lang="ru-RU" sz="2000" dirty="0"/>
        </a:p>
      </dgm:t>
    </dgm:pt>
    <dgm:pt modelId="{F34D6159-9FCD-458D-84F8-9798219D2E9E}" type="sibTrans" cxnId="{34A38626-42A5-4244-B79D-E37E55371215}">
      <dgm:prSet/>
      <dgm:spPr/>
      <dgm:t>
        <a:bodyPr/>
        <a:lstStyle/>
        <a:p>
          <a:endParaRPr lang="ru-RU"/>
        </a:p>
      </dgm:t>
    </dgm:pt>
    <dgm:pt modelId="{9B8E36BE-B4C9-4357-87EA-54DC34EB435D}" type="parTrans" cxnId="{34A38626-42A5-4244-B79D-E37E55371215}">
      <dgm:prSet/>
      <dgm:spPr/>
      <dgm:t>
        <a:bodyPr/>
        <a:lstStyle/>
        <a:p>
          <a:endParaRPr lang="ru-RU"/>
        </a:p>
      </dgm:t>
    </dgm:pt>
    <dgm:pt modelId="{44DA6D97-BC9C-4978-9859-A25E6935ABC3}" type="pres">
      <dgm:prSet presAssocID="{D5274639-8158-42B2-8596-31B36E2E9D8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5A051EB-5188-4842-A928-471DE96EC48A}" type="pres">
      <dgm:prSet presAssocID="{22EEFD37-ACC4-4438-ABF8-8829E0EB65EC}" presName="composite" presStyleCnt="0"/>
      <dgm:spPr/>
    </dgm:pt>
    <dgm:pt modelId="{58698ECD-5E40-4D79-8DA7-FEF22519A332}" type="pres">
      <dgm:prSet presAssocID="{22EEFD37-ACC4-4438-ABF8-8829E0EB65EC}" presName="bentUpArrow1" presStyleLbl="alignImgPlace1" presStyleIdx="0" presStyleCnt="4" custFlipHor="0" custScaleX="18774" custScaleY="53315" custLinFactX="632642" custLinFactY="44868" custLinFactNeighborX="700000" custLinFactNeighborY="100000"/>
      <dgm:spPr/>
    </dgm:pt>
    <dgm:pt modelId="{6C9D6F16-8D34-4F46-A51B-045A9C93A5AB}" type="pres">
      <dgm:prSet presAssocID="{22EEFD37-ACC4-4438-ABF8-8829E0EB65EC}" presName="ParentText" presStyleLbl="node1" presStyleIdx="0" presStyleCnt="5" custScaleX="899248" custScaleY="475086" custLinFactX="105846" custLinFactY="-100000" custLinFactNeighborX="200000" custLinFactNeighborY="-16699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EC82A-94E9-45AB-B51C-48EC368D11C5}" type="pres">
      <dgm:prSet presAssocID="{22EEFD37-ACC4-4438-ABF8-8829E0EB65EC}" presName="ChildText" presStyleLbl="revTx" presStyleIdx="0" presStyleCnt="4" custScaleX="92136" custLinFactX="100000" custLinFactY="-24995" custLinFactNeighborX="114279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D51D18-7CD2-4373-BD59-92290A7ECDA8}" type="pres">
      <dgm:prSet presAssocID="{2099DAB1-558A-4FD5-A540-A86F8ECEF180}" presName="sibTrans" presStyleCnt="0"/>
      <dgm:spPr/>
    </dgm:pt>
    <dgm:pt modelId="{7EE1DC29-B7F9-46BA-BCB1-EE255AE132F4}" type="pres">
      <dgm:prSet presAssocID="{A54F9C6B-338D-4BA9-BE17-08798E5C7FCA}" presName="composite" presStyleCnt="0"/>
      <dgm:spPr/>
    </dgm:pt>
    <dgm:pt modelId="{4155E255-36C0-4E4A-8761-23082EBB8F3E}" type="pres">
      <dgm:prSet presAssocID="{A54F9C6B-338D-4BA9-BE17-08798E5C7FCA}" presName="bentUpArrow1" presStyleLbl="alignImgPlace1" presStyleIdx="1" presStyleCnt="4" custFlipVert="0" custFlipHor="1" custScaleX="39126" custScaleY="53334" custLinFactX="300000" custLinFactY="-200000" custLinFactNeighborX="335885" custLinFactNeighborY="-222394"/>
      <dgm:spPr/>
    </dgm:pt>
    <dgm:pt modelId="{F36E5C40-243F-4EC8-B1D1-8B3B8B7194BA}" type="pres">
      <dgm:prSet presAssocID="{A54F9C6B-338D-4BA9-BE17-08798E5C7FCA}" presName="ParentText" presStyleLbl="node1" presStyleIdx="1" presStyleCnt="5" custScaleX="875644" custScaleY="372368" custLinFactX="100000" custLinFactY="-64156" custLinFactNeighborX="163952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82E835-56C4-4CFC-83C1-4790CE97FC5A}" type="pres">
      <dgm:prSet presAssocID="{A54F9C6B-338D-4BA9-BE17-08798E5C7FCA}" presName="ChildText" presStyleLbl="revTx" presStyleIdx="1" presStyleCnt="4" custScaleX="100905" custLinFactX="-15560" custLinFactNeighborX="-100000" custLinFactNeighborY="105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A336DE-FA1A-47CB-BCA6-CA5122F3C112}" type="pres">
      <dgm:prSet presAssocID="{B412BC8A-0214-4D72-928B-9463FD61761C}" presName="sibTrans" presStyleCnt="0"/>
      <dgm:spPr/>
    </dgm:pt>
    <dgm:pt modelId="{98334684-05F2-41DA-832E-51AE2011068C}" type="pres">
      <dgm:prSet presAssocID="{0F063DDB-11DB-4AB9-BCE1-939CAFD8938B}" presName="composite" presStyleCnt="0"/>
      <dgm:spPr/>
    </dgm:pt>
    <dgm:pt modelId="{3457E30C-9330-4F93-8544-DE8AD1E259FE}" type="pres">
      <dgm:prSet presAssocID="{0F063DDB-11DB-4AB9-BCE1-939CAFD8938B}" presName="bentUpArrow1" presStyleLbl="alignImgPlace1" presStyleIdx="2" presStyleCnt="4" custFlipVert="0" custFlipHor="1" custScaleX="18774" custScaleY="65400" custLinFactX="-48276" custLinFactY="-300000" custLinFactNeighborX="-100000" custLinFactNeighborY="-344596"/>
      <dgm:spPr/>
    </dgm:pt>
    <dgm:pt modelId="{23985649-686E-4AD3-8B17-DC062C8F19C4}" type="pres">
      <dgm:prSet presAssocID="{0F063DDB-11DB-4AB9-BCE1-939CAFD8938B}" presName="ParentText" presStyleLbl="node1" presStyleIdx="2" presStyleCnt="5" custScaleX="978091" custScaleY="250021" custLinFactX="75726" custLinFactNeighborX="100000" custLinFactNeighborY="-4934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F57A89-38B3-4EE5-892D-BC84C8214F7C}" type="pres">
      <dgm:prSet presAssocID="{0F063DDB-11DB-4AB9-BCE1-939CAFD8938B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E278DBA8-F45F-4699-BF0B-BA40A451C6E2}" type="pres">
      <dgm:prSet presAssocID="{F34D6159-9FCD-458D-84F8-9798219D2E9E}" presName="sibTrans" presStyleCnt="0"/>
      <dgm:spPr/>
    </dgm:pt>
    <dgm:pt modelId="{E70A6CE4-529C-4980-81B9-0C2FD49C42F1}" type="pres">
      <dgm:prSet presAssocID="{C8A0DC10-F045-493B-9A91-29F53B6B80A6}" presName="composite" presStyleCnt="0"/>
      <dgm:spPr/>
    </dgm:pt>
    <dgm:pt modelId="{B40AD436-3893-4DB5-81B9-F4A8FAC831F2}" type="pres">
      <dgm:prSet presAssocID="{C8A0DC10-F045-493B-9A91-29F53B6B80A6}" presName="bentUpArrow1" presStyleLbl="alignImgPlace1" presStyleIdx="3" presStyleCnt="4" custFlipHor="1" custScaleX="18774" custScaleY="75460" custLinFactX="742034" custLinFactY="-581206" custLinFactNeighborX="800000" custLinFactNeighborY="-600000"/>
      <dgm:spPr/>
    </dgm:pt>
    <dgm:pt modelId="{0BE62202-3ED2-4E63-96B8-0D496DCA364C}" type="pres">
      <dgm:prSet presAssocID="{C8A0DC10-F045-493B-9A91-29F53B6B80A6}" presName="ParentText" presStyleLbl="node1" presStyleIdx="3" presStyleCnt="5" custScaleX="798187" custScaleY="356196" custLinFactX="40693" custLinFactNeighborX="100000" custLinFactNeighborY="6516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B95867-1CBF-4DC4-B037-8CD8D9F2D76E}" type="pres">
      <dgm:prSet presAssocID="{C8A0DC10-F045-493B-9A91-29F53B6B80A6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484E54AB-6634-4BFB-B8EB-40D0F20AD734}" type="pres">
      <dgm:prSet presAssocID="{D27C4010-9A1F-4EC1-99DB-B400E01E9E5C}" presName="sibTrans" presStyleCnt="0"/>
      <dgm:spPr/>
    </dgm:pt>
    <dgm:pt modelId="{017C9FC4-B360-4D63-8A8B-92F1BDA26437}" type="pres">
      <dgm:prSet presAssocID="{3EADADD5-B9DB-4A87-86AF-C2CB7A3C2656}" presName="composite" presStyleCnt="0"/>
      <dgm:spPr/>
    </dgm:pt>
    <dgm:pt modelId="{A270EA97-243F-41AE-8029-9086C61C635B}" type="pres">
      <dgm:prSet presAssocID="{3EADADD5-B9DB-4A87-86AF-C2CB7A3C2656}" presName="ParentText" presStyleLbl="node1" presStyleIdx="4" presStyleCnt="5" custScaleX="791897" custScaleY="509875" custLinFactY="100000" custLinFactNeighborX="-25613" custLinFactNeighborY="12020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AB9427-04E6-406F-9B9B-E0016A3ABBD2}" type="presOf" srcId="{3EADADD5-B9DB-4A87-86AF-C2CB7A3C2656}" destId="{A270EA97-243F-41AE-8029-9086C61C635B}" srcOrd="0" destOrd="0" presId="urn:microsoft.com/office/officeart/2005/8/layout/StepDownProcess"/>
    <dgm:cxn modelId="{562D5EB9-71B5-49AC-BADD-5DD41F57DED9}" type="presOf" srcId="{C8A0DC10-F045-493B-9A91-29F53B6B80A6}" destId="{0BE62202-3ED2-4E63-96B8-0D496DCA364C}" srcOrd="0" destOrd="0" presId="urn:microsoft.com/office/officeart/2005/8/layout/StepDownProcess"/>
    <dgm:cxn modelId="{34A38626-42A5-4244-B79D-E37E55371215}" srcId="{D5274639-8158-42B2-8596-31B36E2E9D81}" destId="{0F063DDB-11DB-4AB9-BCE1-939CAFD8938B}" srcOrd="2" destOrd="0" parTransId="{9B8E36BE-B4C9-4357-87EA-54DC34EB435D}" sibTransId="{F34D6159-9FCD-458D-84F8-9798219D2E9E}"/>
    <dgm:cxn modelId="{120A9139-014A-44D7-8076-83145F821B24}" type="presOf" srcId="{A54F9C6B-338D-4BA9-BE17-08798E5C7FCA}" destId="{F36E5C40-243F-4EC8-B1D1-8B3B8B7194BA}" srcOrd="0" destOrd="0" presId="urn:microsoft.com/office/officeart/2005/8/layout/StepDownProcess"/>
    <dgm:cxn modelId="{82B2373C-BA93-4EA3-91D3-E55E8250A645}" type="presOf" srcId="{0F063DDB-11DB-4AB9-BCE1-939CAFD8938B}" destId="{23985649-686E-4AD3-8B17-DC062C8F19C4}" srcOrd="0" destOrd="0" presId="urn:microsoft.com/office/officeart/2005/8/layout/StepDownProcess"/>
    <dgm:cxn modelId="{CA5AC2F4-121D-452F-8D34-8E7A7E9B5DB8}" type="presOf" srcId="{D5274639-8158-42B2-8596-31B36E2E9D81}" destId="{44DA6D97-BC9C-4978-9859-A25E6935ABC3}" srcOrd="0" destOrd="0" presId="urn:microsoft.com/office/officeart/2005/8/layout/StepDownProcess"/>
    <dgm:cxn modelId="{42A25F30-771A-4916-A617-161C50D19D90}" srcId="{D5274639-8158-42B2-8596-31B36E2E9D81}" destId="{C8A0DC10-F045-493B-9A91-29F53B6B80A6}" srcOrd="3" destOrd="0" parTransId="{1B36071D-4050-4F41-8C41-52ED858D577E}" sibTransId="{D27C4010-9A1F-4EC1-99DB-B400E01E9E5C}"/>
    <dgm:cxn modelId="{4DECC8B7-3FA5-42B3-87FF-197C787A7DF7}" srcId="{D5274639-8158-42B2-8596-31B36E2E9D81}" destId="{22EEFD37-ACC4-4438-ABF8-8829E0EB65EC}" srcOrd="0" destOrd="0" parTransId="{A46A7906-8439-43E9-A675-5380E27E498F}" sibTransId="{2099DAB1-558A-4FD5-A540-A86F8ECEF180}"/>
    <dgm:cxn modelId="{AD1FF0DD-9F81-48F1-9C97-5FBCA02F1A51}" type="presOf" srcId="{22EEFD37-ACC4-4438-ABF8-8829E0EB65EC}" destId="{6C9D6F16-8D34-4F46-A51B-045A9C93A5AB}" srcOrd="0" destOrd="0" presId="urn:microsoft.com/office/officeart/2005/8/layout/StepDownProcess"/>
    <dgm:cxn modelId="{92C22316-8E34-424D-97F4-4A6398C4D062}" srcId="{D5274639-8158-42B2-8596-31B36E2E9D81}" destId="{A54F9C6B-338D-4BA9-BE17-08798E5C7FCA}" srcOrd="1" destOrd="0" parTransId="{8535D7C6-5ADB-4750-A2B9-D95B4E7B0B7D}" sibTransId="{B412BC8A-0214-4D72-928B-9463FD61761C}"/>
    <dgm:cxn modelId="{E734C1DB-A8AA-4194-A03E-F70BDA5AD132}" srcId="{D5274639-8158-42B2-8596-31B36E2E9D81}" destId="{3EADADD5-B9DB-4A87-86AF-C2CB7A3C2656}" srcOrd="4" destOrd="0" parTransId="{246920F0-19B3-4FC5-9A54-A85827573C0D}" sibTransId="{9E9A88A2-B00F-4981-901F-9A06E94D1B5E}"/>
    <dgm:cxn modelId="{2F3BD5FC-D7C7-411A-881E-6035355EE19C}" type="presParOf" srcId="{44DA6D97-BC9C-4978-9859-A25E6935ABC3}" destId="{E5A051EB-5188-4842-A928-471DE96EC48A}" srcOrd="0" destOrd="0" presId="urn:microsoft.com/office/officeart/2005/8/layout/StepDownProcess"/>
    <dgm:cxn modelId="{BC2FC03B-CC01-4EE3-83BB-699799447086}" type="presParOf" srcId="{E5A051EB-5188-4842-A928-471DE96EC48A}" destId="{58698ECD-5E40-4D79-8DA7-FEF22519A332}" srcOrd="0" destOrd="0" presId="urn:microsoft.com/office/officeart/2005/8/layout/StepDownProcess"/>
    <dgm:cxn modelId="{8175E8E7-49C0-4198-9D97-59732CE6FBE1}" type="presParOf" srcId="{E5A051EB-5188-4842-A928-471DE96EC48A}" destId="{6C9D6F16-8D34-4F46-A51B-045A9C93A5AB}" srcOrd="1" destOrd="0" presId="urn:microsoft.com/office/officeart/2005/8/layout/StepDownProcess"/>
    <dgm:cxn modelId="{668ABFF9-890C-44DF-A1E7-50D318D38985}" type="presParOf" srcId="{E5A051EB-5188-4842-A928-471DE96EC48A}" destId="{A02EC82A-94E9-45AB-B51C-48EC368D11C5}" srcOrd="2" destOrd="0" presId="urn:microsoft.com/office/officeart/2005/8/layout/StepDownProcess"/>
    <dgm:cxn modelId="{59CF18F2-145B-44A2-A99D-54862946EF1F}" type="presParOf" srcId="{44DA6D97-BC9C-4978-9859-A25E6935ABC3}" destId="{E1D51D18-7CD2-4373-BD59-92290A7ECDA8}" srcOrd="1" destOrd="0" presId="urn:microsoft.com/office/officeart/2005/8/layout/StepDownProcess"/>
    <dgm:cxn modelId="{DE23E40D-2989-4D03-8A95-88B5F4BBFA1F}" type="presParOf" srcId="{44DA6D97-BC9C-4978-9859-A25E6935ABC3}" destId="{7EE1DC29-B7F9-46BA-BCB1-EE255AE132F4}" srcOrd="2" destOrd="0" presId="urn:microsoft.com/office/officeart/2005/8/layout/StepDownProcess"/>
    <dgm:cxn modelId="{768DC0F9-1FC9-46AF-9B1E-87897D1D4E98}" type="presParOf" srcId="{7EE1DC29-B7F9-46BA-BCB1-EE255AE132F4}" destId="{4155E255-36C0-4E4A-8761-23082EBB8F3E}" srcOrd="0" destOrd="0" presId="urn:microsoft.com/office/officeart/2005/8/layout/StepDownProcess"/>
    <dgm:cxn modelId="{7652F269-8EB3-46D0-9E17-A5FDD0FA129A}" type="presParOf" srcId="{7EE1DC29-B7F9-46BA-BCB1-EE255AE132F4}" destId="{F36E5C40-243F-4EC8-B1D1-8B3B8B7194BA}" srcOrd="1" destOrd="0" presId="urn:microsoft.com/office/officeart/2005/8/layout/StepDownProcess"/>
    <dgm:cxn modelId="{A24C67CC-D603-408B-94A3-7969620B837C}" type="presParOf" srcId="{7EE1DC29-B7F9-46BA-BCB1-EE255AE132F4}" destId="{2282E835-56C4-4CFC-83C1-4790CE97FC5A}" srcOrd="2" destOrd="0" presId="urn:microsoft.com/office/officeart/2005/8/layout/StepDownProcess"/>
    <dgm:cxn modelId="{FF8FE407-7105-47CD-A7E3-113B161E0E04}" type="presParOf" srcId="{44DA6D97-BC9C-4978-9859-A25E6935ABC3}" destId="{3FA336DE-FA1A-47CB-BCA6-CA5122F3C112}" srcOrd="3" destOrd="0" presId="urn:microsoft.com/office/officeart/2005/8/layout/StepDownProcess"/>
    <dgm:cxn modelId="{9AB6C46D-5F2B-4FB7-BFB4-E8CA13C98C3F}" type="presParOf" srcId="{44DA6D97-BC9C-4978-9859-A25E6935ABC3}" destId="{98334684-05F2-41DA-832E-51AE2011068C}" srcOrd="4" destOrd="0" presId="urn:microsoft.com/office/officeart/2005/8/layout/StepDownProcess"/>
    <dgm:cxn modelId="{0A5FF0F2-67E6-4039-B941-FDBDC06087DC}" type="presParOf" srcId="{98334684-05F2-41DA-832E-51AE2011068C}" destId="{3457E30C-9330-4F93-8544-DE8AD1E259FE}" srcOrd="0" destOrd="0" presId="urn:microsoft.com/office/officeart/2005/8/layout/StepDownProcess"/>
    <dgm:cxn modelId="{0C65820F-823F-4CA1-ABAF-A886A6DCFD59}" type="presParOf" srcId="{98334684-05F2-41DA-832E-51AE2011068C}" destId="{23985649-686E-4AD3-8B17-DC062C8F19C4}" srcOrd="1" destOrd="0" presId="urn:microsoft.com/office/officeart/2005/8/layout/StepDownProcess"/>
    <dgm:cxn modelId="{7655257F-0B06-4DE4-A951-92F3D1BCA7DE}" type="presParOf" srcId="{98334684-05F2-41DA-832E-51AE2011068C}" destId="{ABF57A89-38B3-4EE5-892D-BC84C8214F7C}" srcOrd="2" destOrd="0" presId="urn:microsoft.com/office/officeart/2005/8/layout/StepDownProcess"/>
    <dgm:cxn modelId="{1CF7EDF0-8FE4-4D6F-B748-F0437F12A288}" type="presParOf" srcId="{44DA6D97-BC9C-4978-9859-A25E6935ABC3}" destId="{E278DBA8-F45F-4699-BF0B-BA40A451C6E2}" srcOrd="5" destOrd="0" presId="urn:microsoft.com/office/officeart/2005/8/layout/StepDownProcess"/>
    <dgm:cxn modelId="{77648460-FC0E-4AF3-9CB6-5300422392CF}" type="presParOf" srcId="{44DA6D97-BC9C-4978-9859-A25E6935ABC3}" destId="{E70A6CE4-529C-4980-81B9-0C2FD49C42F1}" srcOrd="6" destOrd="0" presId="urn:microsoft.com/office/officeart/2005/8/layout/StepDownProcess"/>
    <dgm:cxn modelId="{B2846D81-67BA-4F9C-87B8-27D3F3CB7C77}" type="presParOf" srcId="{E70A6CE4-529C-4980-81B9-0C2FD49C42F1}" destId="{B40AD436-3893-4DB5-81B9-F4A8FAC831F2}" srcOrd="0" destOrd="0" presId="urn:microsoft.com/office/officeart/2005/8/layout/StepDownProcess"/>
    <dgm:cxn modelId="{DB2227AC-93A8-43BD-AF25-4A724EC751BF}" type="presParOf" srcId="{E70A6CE4-529C-4980-81B9-0C2FD49C42F1}" destId="{0BE62202-3ED2-4E63-96B8-0D496DCA364C}" srcOrd="1" destOrd="0" presId="urn:microsoft.com/office/officeart/2005/8/layout/StepDownProcess"/>
    <dgm:cxn modelId="{26D83602-4959-484E-8DE1-2AAB94FF61BA}" type="presParOf" srcId="{E70A6CE4-529C-4980-81B9-0C2FD49C42F1}" destId="{0BB95867-1CBF-4DC4-B037-8CD8D9F2D76E}" srcOrd="2" destOrd="0" presId="urn:microsoft.com/office/officeart/2005/8/layout/StepDownProcess"/>
    <dgm:cxn modelId="{C357D81A-7924-49F5-99E1-70A963E0E1DB}" type="presParOf" srcId="{44DA6D97-BC9C-4978-9859-A25E6935ABC3}" destId="{484E54AB-6634-4BFB-B8EB-40D0F20AD734}" srcOrd="7" destOrd="0" presId="urn:microsoft.com/office/officeart/2005/8/layout/StepDownProcess"/>
    <dgm:cxn modelId="{FF8B1D27-1C95-4CAC-87D0-3948E1296760}" type="presParOf" srcId="{44DA6D97-BC9C-4978-9859-A25E6935ABC3}" destId="{017C9FC4-B360-4D63-8A8B-92F1BDA26437}" srcOrd="8" destOrd="0" presId="urn:microsoft.com/office/officeart/2005/8/layout/StepDownProcess"/>
    <dgm:cxn modelId="{194F19CD-5A19-4F31-BEB9-C1190E882DD7}" type="presParOf" srcId="{017C9FC4-B360-4D63-8A8B-92F1BDA26437}" destId="{A270EA97-243F-41AE-8029-9086C61C635B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ABEA0C-410B-44EA-9CDF-219EFB32A39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363173-38CD-43F2-B757-A9626FB305FD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ctr"/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000" b="1" dirty="0" smtClean="0">
              <a:solidFill>
                <a:schemeClr val="tx1"/>
              </a:solidFill>
            </a:rPr>
            <a:t>Ребенок  самостоятельно выбирать материалы для работы и цветовую гамму. </a:t>
          </a:r>
          <a:endParaRPr lang="ru-RU" sz="2000" b="1" dirty="0">
            <a:solidFill>
              <a:schemeClr val="tx1"/>
            </a:solidFill>
          </a:endParaRPr>
        </a:p>
      </dgm:t>
    </dgm:pt>
    <dgm:pt modelId="{A7A59281-5C85-4DB8-A5ED-D9F501DBE6F1}" type="parTrans" cxnId="{61035F3B-AE19-4BD7-BA0D-0505CDCBAA22}">
      <dgm:prSet/>
      <dgm:spPr/>
      <dgm:t>
        <a:bodyPr/>
        <a:lstStyle/>
        <a:p>
          <a:endParaRPr lang="ru-RU"/>
        </a:p>
      </dgm:t>
    </dgm:pt>
    <dgm:pt modelId="{B4AF8471-CE23-4B34-8532-FAA199E6B8FA}" type="sibTrans" cxnId="{61035F3B-AE19-4BD7-BA0D-0505CDCBAA22}">
      <dgm:prSet/>
      <dgm:spPr/>
      <dgm:t>
        <a:bodyPr/>
        <a:lstStyle/>
        <a:p>
          <a:endParaRPr lang="ru-RU"/>
        </a:p>
      </dgm:t>
    </dgm:pt>
    <dgm:pt modelId="{0BB47635-5089-4675-BD1F-232E9A61D88F}">
      <dgm:prSet phldrT="[Текст]" custT="1"/>
      <dgm:spPr>
        <a:solidFill>
          <a:srgbClr val="FF0000"/>
        </a:solidFill>
      </dgm:spPr>
      <dgm:t>
        <a:bodyPr/>
        <a:lstStyle/>
        <a:p>
          <a:pPr algn="ctr"/>
          <a:r>
            <a:rPr lang="ru-RU" sz="2000" b="1" dirty="0" smtClean="0">
              <a:solidFill>
                <a:schemeClr val="tx1"/>
              </a:solidFill>
            </a:rPr>
            <a:t>Практикуется использование музыкального сопровождения</a:t>
          </a:r>
          <a:r>
            <a:rPr lang="ru-RU" sz="2400" dirty="0" smtClean="0">
              <a:solidFill>
                <a:schemeClr val="tx1"/>
              </a:solidFill>
            </a:rPr>
            <a:t>.</a:t>
          </a:r>
          <a:endParaRPr lang="ru-RU" sz="2400" dirty="0">
            <a:solidFill>
              <a:schemeClr val="tx1"/>
            </a:solidFill>
          </a:endParaRPr>
        </a:p>
      </dgm:t>
    </dgm:pt>
    <dgm:pt modelId="{AB536FD6-A86E-44CF-A97C-09B296B03828}" type="parTrans" cxnId="{442248EA-19A6-48EE-A91A-968785635B5F}">
      <dgm:prSet/>
      <dgm:spPr/>
      <dgm:t>
        <a:bodyPr/>
        <a:lstStyle/>
        <a:p>
          <a:endParaRPr lang="ru-RU"/>
        </a:p>
      </dgm:t>
    </dgm:pt>
    <dgm:pt modelId="{FAF57612-C409-41D3-BA01-7E5C1F4F5510}" type="sibTrans" cxnId="{442248EA-19A6-48EE-A91A-968785635B5F}">
      <dgm:prSet/>
      <dgm:spPr/>
      <dgm:t>
        <a:bodyPr/>
        <a:lstStyle/>
        <a:p>
          <a:endParaRPr lang="ru-RU"/>
        </a:p>
      </dgm:t>
    </dgm:pt>
    <dgm:pt modelId="{A8023484-5D4F-4651-A3BA-FE5B31447B6D}">
      <dgm:prSet phldrT="[Текст]"/>
      <dgm:spPr/>
      <dgm:t>
        <a:bodyPr/>
        <a:lstStyle/>
        <a:p>
          <a:endParaRPr lang="ru-RU"/>
        </a:p>
      </dgm:t>
    </dgm:pt>
    <dgm:pt modelId="{D2CEBDE0-A5E6-4032-A0C0-34748FDC6B6D}" type="parTrans" cxnId="{5DB70473-690F-4793-B6D8-4A4074D13FDA}">
      <dgm:prSet/>
      <dgm:spPr/>
      <dgm:t>
        <a:bodyPr/>
        <a:lstStyle/>
        <a:p>
          <a:endParaRPr lang="ru-RU"/>
        </a:p>
      </dgm:t>
    </dgm:pt>
    <dgm:pt modelId="{4C399291-5514-4B86-B1F1-41D2C200C86F}" type="sibTrans" cxnId="{5DB70473-690F-4793-B6D8-4A4074D13FDA}">
      <dgm:prSet/>
      <dgm:spPr/>
      <dgm:t>
        <a:bodyPr/>
        <a:lstStyle/>
        <a:p>
          <a:endParaRPr lang="ru-RU"/>
        </a:p>
      </dgm:t>
    </dgm:pt>
    <dgm:pt modelId="{6EE97AAF-1DF6-4A99-9642-2F3E38E9E2CF}">
      <dgm:prSet phldrT="[Текст]" custT="1"/>
      <dgm:spPr>
        <a:solidFill>
          <a:srgbClr val="FFC000"/>
        </a:solidFill>
      </dgm:spPr>
      <dgm:t>
        <a:bodyPr/>
        <a:lstStyle/>
        <a:p>
          <a:pPr algn="ctr"/>
          <a:r>
            <a:rPr lang="ru-RU" sz="2000" b="1" dirty="0" smtClean="0">
              <a:solidFill>
                <a:schemeClr val="tx1"/>
              </a:solidFill>
            </a:rPr>
            <a:t>Педагог не вмешивается в работу ребенка, без его согласия. И не высказываются оценочные комментарии по поводу работы</a:t>
          </a:r>
          <a:endParaRPr lang="ru-RU" sz="2000" b="1" dirty="0">
            <a:solidFill>
              <a:schemeClr val="tx1"/>
            </a:solidFill>
          </a:endParaRPr>
        </a:p>
      </dgm:t>
    </dgm:pt>
    <dgm:pt modelId="{6CF277CE-B3D8-48C2-AC23-894515FD1298}" type="parTrans" cxnId="{F6FEC658-CBFA-4656-A15E-1A4B0435C633}">
      <dgm:prSet/>
      <dgm:spPr/>
      <dgm:t>
        <a:bodyPr/>
        <a:lstStyle/>
        <a:p>
          <a:endParaRPr lang="ru-RU"/>
        </a:p>
      </dgm:t>
    </dgm:pt>
    <dgm:pt modelId="{F5BD5BA0-98C3-4F75-A2FB-D6BAD71CB86F}" type="sibTrans" cxnId="{F6FEC658-CBFA-4656-A15E-1A4B0435C633}">
      <dgm:prSet/>
      <dgm:spPr/>
      <dgm:t>
        <a:bodyPr/>
        <a:lstStyle/>
        <a:p>
          <a:endParaRPr lang="ru-RU"/>
        </a:p>
      </dgm:t>
    </dgm:pt>
    <dgm:pt modelId="{28526CBD-6C67-472A-93E4-038B89692F42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000" b="1" dirty="0" smtClean="0">
              <a:solidFill>
                <a:schemeClr val="tx1"/>
              </a:solidFill>
            </a:rPr>
            <a:t>После работы предлагается дать название мандале, проводится беседа по поводу работы (допускаются корректные наводящие вопросы. </a:t>
          </a:r>
          <a:endParaRPr lang="ru-RU" sz="2000" b="1" dirty="0">
            <a:solidFill>
              <a:schemeClr val="tx1"/>
            </a:solidFill>
          </a:endParaRPr>
        </a:p>
      </dgm:t>
    </dgm:pt>
    <dgm:pt modelId="{3D136F51-69F7-411D-AF1A-63A1DCF0911F}" type="parTrans" cxnId="{51E26A12-FAF0-47A1-8DC7-28BFA79DCB09}">
      <dgm:prSet/>
      <dgm:spPr/>
      <dgm:t>
        <a:bodyPr/>
        <a:lstStyle/>
        <a:p>
          <a:endParaRPr lang="ru-RU"/>
        </a:p>
      </dgm:t>
    </dgm:pt>
    <dgm:pt modelId="{7F39D26F-AC39-4139-977A-3E37A222D379}" type="sibTrans" cxnId="{51E26A12-FAF0-47A1-8DC7-28BFA79DCB09}">
      <dgm:prSet/>
      <dgm:spPr/>
      <dgm:t>
        <a:bodyPr/>
        <a:lstStyle/>
        <a:p>
          <a:endParaRPr lang="ru-RU"/>
        </a:p>
      </dgm:t>
    </dgm:pt>
    <dgm:pt modelId="{4B686D3C-87D8-41A8-BF38-6B254FEEB41A}">
      <dgm:prSet phldrT="[Текст]" custT="1"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A939DB44-FA89-4FF8-A6A2-62ED995933EB}" type="parTrans" cxnId="{7F925B05-0899-4302-8285-F869940DD534}">
      <dgm:prSet/>
      <dgm:spPr/>
      <dgm:t>
        <a:bodyPr/>
        <a:lstStyle/>
        <a:p>
          <a:endParaRPr lang="ru-RU"/>
        </a:p>
      </dgm:t>
    </dgm:pt>
    <dgm:pt modelId="{8F2E8A78-685A-46C4-BEEE-F3FFC7B8EC99}" type="sibTrans" cxnId="{7F925B05-0899-4302-8285-F869940DD534}">
      <dgm:prSet/>
      <dgm:spPr/>
      <dgm:t>
        <a:bodyPr/>
        <a:lstStyle/>
        <a:p>
          <a:endParaRPr lang="ru-RU"/>
        </a:p>
      </dgm:t>
    </dgm:pt>
    <dgm:pt modelId="{BD40AFFB-E710-4DCE-8917-1AD530378409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ru-RU" sz="2000" b="1" dirty="0" smtClean="0">
              <a:solidFill>
                <a:schemeClr val="tx1"/>
              </a:solidFill>
            </a:rPr>
            <a:t>В день желательно работать только с одной мандалой.</a:t>
          </a:r>
          <a:endParaRPr lang="ru-RU" sz="2000" b="1" dirty="0">
            <a:solidFill>
              <a:schemeClr val="tx1"/>
            </a:solidFill>
          </a:endParaRPr>
        </a:p>
      </dgm:t>
    </dgm:pt>
    <dgm:pt modelId="{77EA25C0-B616-40C5-B1FA-EED53CAEAB1A}" type="parTrans" cxnId="{76B49D54-D9B8-42E7-B4FC-D845A755005A}">
      <dgm:prSet/>
      <dgm:spPr/>
      <dgm:t>
        <a:bodyPr/>
        <a:lstStyle/>
        <a:p>
          <a:endParaRPr lang="ru-RU"/>
        </a:p>
      </dgm:t>
    </dgm:pt>
    <dgm:pt modelId="{AA925139-F33C-49C3-9F13-21CEBCE41833}" type="sibTrans" cxnId="{76B49D54-D9B8-42E7-B4FC-D845A755005A}">
      <dgm:prSet/>
      <dgm:spPr/>
      <dgm:t>
        <a:bodyPr/>
        <a:lstStyle/>
        <a:p>
          <a:endParaRPr lang="ru-RU"/>
        </a:p>
      </dgm:t>
    </dgm:pt>
    <dgm:pt modelId="{518443AD-01C1-4D33-B493-63E0CF12041E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2000" b="1" dirty="0" smtClean="0">
              <a:solidFill>
                <a:schemeClr val="tx1"/>
              </a:solidFill>
            </a:rPr>
            <a:t> Ребенку предлагается несколько мандал на выбор ( то, что ему ближе по настроению)</a:t>
          </a:r>
          <a:endParaRPr lang="ru-RU" sz="2000" b="1" dirty="0">
            <a:solidFill>
              <a:schemeClr val="tx1"/>
            </a:solidFill>
          </a:endParaRPr>
        </a:p>
      </dgm:t>
    </dgm:pt>
    <dgm:pt modelId="{AF99B96C-9398-4B40-80AB-9C528056F64B}" type="parTrans" cxnId="{792E8CDE-8956-4368-9B20-FBB89B51FB45}">
      <dgm:prSet/>
      <dgm:spPr/>
      <dgm:t>
        <a:bodyPr/>
        <a:lstStyle/>
        <a:p>
          <a:endParaRPr lang="ru-RU"/>
        </a:p>
      </dgm:t>
    </dgm:pt>
    <dgm:pt modelId="{793E0638-DB25-4D59-9612-34DC7ECAA4A5}" type="sibTrans" cxnId="{792E8CDE-8956-4368-9B20-FBB89B51FB45}">
      <dgm:prSet/>
      <dgm:spPr/>
      <dgm:t>
        <a:bodyPr/>
        <a:lstStyle/>
        <a:p>
          <a:endParaRPr lang="ru-RU"/>
        </a:p>
      </dgm:t>
    </dgm:pt>
    <dgm:pt modelId="{6FF46BE3-5096-4EC3-A25D-88D27972B4F5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2000" b="1" dirty="0" smtClean="0">
              <a:solidFill>
                <a:schemeClr val="tx1"/>
              </a:solidFill>
            </a:rPr>
            <a:t>Необходимо хвалить и подбадривать ребенка в процессе работы, ведь от него требуется высокая концентрация внимания и усидчивость  </a:t>
          </a:r>
          <a:endParaRPr lang="ru-RU" sz="2000" b="1" dirty="0">
            <a:solidFill>
              <a:schemeClr val="tx1"/>
            </a:solidFill>
          </a:endParaRPr>
        </a:p>
      </dgm:t>
    </dgm:pt>
    <dgm:pt modelId="{DE2B40AE-EDBF-4255-AF68-8853B6A17CA3}" type="parTrans" cxnId="{E33D1A24-B3A9-418C-8C7E-29B37F38D400}">
      <dgm:prSet/>
      <dgm:spPr/>
      <dgm:t>
        <a:bodyPr/>
        <a:lstStyle/>
        <a:p>
          <a:endParaRPr lang="ru-RU"/>
        </a:p>
      </dgm:t>
    </dgm:pt>
    <dgm:pt modelId="{718764BA-3722-4C96-8E91-B20FDF9802AD}" type="sibTrans" cxnId="{E33D1A24-B3A9-418C-8C7E-29B37F38D400}">
      <dgm:prSet/>
      <dgm:spPr/>
      <dgm:t>
        <a:bodyPr/>
        <a:lstStyle/>
        <a:p>
          <a:endParaRPr lang="ru-RU"/>
        </a:p>
      </dgm:t>
    </dgm:pt>
    <dgm:pt modelId="{9E0B3E3D-2E43-4281-8106-C4DC8C96FC5D}">
      <dgm:prSet phldrT="[Текст]" custLinFactNeighborX="2145" custLinFactNeighborY="-78111"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DDF9E296-52C5-43A6-9235-EF7BB5A81FD5}" type="parTrans" cxnId="{89C99EAA-0A29-4546-A8D7-83A1A85987A3}">
      <dgm:prSet/>
      <dgm:spPr/>
      <dgm:t>
        <a:bodyPr/>
        <a:lstStyle/>
        <a:p>
          <a:endParaRPr lang="ru-RU"/>
        </a:p>
      </dgm:t>
    </dgm:pt>
    <dgm:pt modelId="{D0073A4A-C038-4AF0-A931-8B622BD421AC}" type="sibTrans" cxnId="{89C99EAA-0A29-4546-A8D7-83A1A85987A3}">
      <dgm:prSet/>
      <dgm:spPr/>
      <dgm:t>
        <a:bodyPr/>
        <a:lstStyle/>
        <a:p>
          <a:endParaRPr lang="ru-RU"/>
        </a:p>
      </dgm:t>
    </dgm:pt>
    <dgm:pt modelId="{EAEED646-1C5A-4DBC-B8F2-951F35BB1804}">
      <dgm:prSet phldrT="[Текст]" custLinFactNeighborX="2145" custLinFactNeighborY="-78111"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4565F393-077F-4B0C-A9D0-946AB4ADF9BF}" type="parTrans" cxnId="{C511F716-F8C3-429F-815A-4095BA66F871}">
      <dgm:prSet/>
      <dgm:spPr/>
      <dgm:t>
        <a:bodyPr/>
        <a:lstStyle/>
        <a:p>
          <a:endParaRPr lang="ru-RU"/>
        </a:p>
      </dgm:t>
    </dgm:pt>
    <dgm:pt modelId="{69F97B20-3BB4-49F0-AA5E-B4632C43C25E}" type="sibTrans" cxnId="{C511F716-F8C3-429F-815A-4095BA66F871}">
      <dgm:prSet/>
      <dgm:spPr/>
      <dgm:t>
        <a:bodyPr/>
        <a:lstStyle/>
        <a:p>
          <a:endParaRPr lang="ru-RU"/>
        </a:p>
      </dgm:t>
    </dgm:pt>
    <dgm:pt modelId="{42BA26A4-1BCD-4D4C-B98F-62569BFE4B9C}">
      <dgm:prSet phldrT="[Текст]" custLinFactNeighborX="2145" custLinFactNeighborY="-78111"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DE626448-C864-4926-8C3E-83A55EF6673F}" type="parTrans" cxnId="{3133FE49-CCC5-4C43-B48C-03A6BEA9BAA6}">
      <dgm:prSet/>
      <dgm:spPr/>
      <dgm:t>
        <a:bodyPr/>
        <a:lstStyle/>
        <a:p>
          <a:endParaRPr lang="ru-RU"/>
        </a:p>
      </dgm:t>
    </dgm:pt>
    <dgm:pt modelId="{A67A377C-188C-4314-8D12-79B5ABA0C70C}" type="sibTrans" cxnId="{3133FE49-CCC5-4C43-B48C-03A6BEA9BAA6}">
      <dgm:prSet/>
      <dgm:spPr/>
      <dgm:t>
        <a:bodyPr/>
        <a:lstStyle/>
        <a:p>
          <a:endParaRPr lang="ru-RU"/>
        </a:p>
      </dgm:t>
    </dgm:pt>
    <dgm:pt modelId="{50ACC7D0-98B5-430F-B490-7424F0718DFC}" type="pres">
      <dgm:prSet presAssocID="{ACABEA0C-410B-44EA-9CDF-219EFB32A39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28BD110-9E84-4071-B548-23247DE755F2}" type="pres">
      <dgm:prSet presAssocID="{ACABEA0C-410B-44EA-9CDF-219EFB32A391}" presName="Name1" presStyleCnt="0"/>
      <dgm:spPr/>
    </dgm:pt>
    <dgm:pt modelId="{F29EB517-43B9-4D81-A4DD-1F6EC45C28B7}" type="pres">
      <dgm:prSet presAssocID="{ACABEA0C-410B-44EA-9CDF-219EFB32A391}" presName="cycle" presStyleCnt="0"/>
      <dgm:spPr/>
    </dgm:pt>
    <dgm:pt modelId="{2BED14DA-AF47-4B99-B7F4-90AF018ADD5E}" type="pres">
      <dgm:prSet presAssocID="{ACABEA0C-410B-44EA-9CDF-219EFB32A391}" presName="srcNode" presStyleLbl="node1" presStyleIdx="0" presStyleCnt="7"/>
      <dgm:spPr/>
    </dgm:pt>
    <dgm:pt modelId="{A81A161B-BE3E-42D9-A331-E56FA68AC393}" type="pres">
      <dgm:prSet presAssocID="{ACABEA0C-410B-44EA-9CDF-219EFB32A391}" presName="conn" presStyleLbl="parChTrans1D2" presStyleIdx="0" presStyleCnt="1"/>
      <dgm:spPr/>
      <dgm:t>
        <a:bodyPr/>
        <a:lstStyle/>
        <a:p>
          <a:endParaRPr lang="ru-RU"/>
        </a:p>
      </dgm:t>
    </dgm:pt>
    <dgm:pt modelId="{41FE66C4-EEBA-4745-A53E-54ACF7881685}" type="pres">
      <dgm:prSet presAssocID="{ACABEA0C-410B-44EA-9CDF-219EFB32A391}" presName="extraNode" presStyleLbl="node1" presStyleIdx="0" presStyleCnt="7"/>
      <dgm:spPr/>
    </dgm:pt>
    <dgm:pt modelId="{F476F324-FB2E-40A6-A0AC-FF055B042345}" type="pres">
      <dgm:prSet presAssocID="{ACABEA0C-410B-44EA-9CDF-219EFB32A391}" presName="dstNode" presStyleLbl="node1" presStyleIdx="0" presStyleCnt="7"/>
      <dgm:spPr/>
    </dgm:pt>
    <dgm:pt modelId="{4DD42546-08FB-46A6-BFA0-544547835941}" type="pres">
      <dgm:prSet presAssocID="{518443AD-01C1-4D33-B493-63E0CF12041E}" presName="text_1" presStyleLbl="node1" presStyleIdx="0" presStyleCnt="7" custScaleX="104384" custLinFactNeighborX="1184" custLinFactNeighborY="-263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D37406-CE6D-4F87-93E1-1C29EEFC5544}" type="pres">
      <dgm:prSet presAssocID="{518443AD-01C1-4D33-B493-63E0CF12041E}" presName="accent_1" presStyleCnt="0"/>
      <dgm:spPr/>
    </dgm:pt>
    <dgm:pt modelId="{F91E0438-53C2-4CB2-A402-EF4B8D85EB81}" type="pres">
      <dgm:prSet presAssocID="{518443AD-01C1-4D33-B493-63E0CF12041E}" presName="accentRepeatNode" presStyleLbl="solidFgAcc1" presStyleIdx="0" presStyleCnt="7" custLinFactNeighborX="72" custLinFactNeighborY="-17723"/>
      <dgm:spPr>
        <a:solidFill>
          <a:schemeClr val="accent2">
            <a:lumMod val="75000"/>
          </a:schemeClr>
        </a:solidFill>
      </dgm:spPr>
    </dgm:pt>
    <dgm:pt modelId="{A5C73151-90A4-4AF0-9131-6AF03FBD4D47}" type="pres">
      <dgm:prSet presAssocID="{22363173-38CD-43F2-B757-A9626FB305FD}" presName="text_2" presStyleLbl="node1" presStyleIdx="1" presStyleCnt="7" custScaleX="100563" custScaleY="121311" custLinFactNeighborX="1396" custLinFactNeighborY="-471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027C2-ACF0-4C95-B912-ACD57805CDCF}" type="pres">
      <dgm:prSet presAssocID="{22363173-38CD-43F2-B757-A9626FB305FD}" presName="accent_2" presStyleCnt="0"/>
      <dgm:spPr/>
    </dgm:pt>
    <dgm:pt modelId="{4E5F5AC4-C006-48F0-B8EA-DAB704A21212}" type="pres">
      <dgm:prSet presAssocID="{22363173-38CD-43F2-B757-A9626FB305FD}" presName="accentRepeatNode" presStyleLbl="solidFgAcc1" presStyleIdx="1" presStyleCnt="7" custLinFactNeighborX="-1859" custLinFactNeighborY="-37722"/>
      <dgm:spPr>
        <a:solidFill>
          <a:schemeClr val="accent3">
            <a:lumMod val="75000"/>
          </a:schemeClr>
        </a:solidFill>
      </dgm:spPr>
    </dgm:pt>
    <dgm:pt modelId="{0EEBA8E5-EB6D-4C8C-BBE2-785B112EC897}" type="pres">
      <dgm:prSet presAssocID="{6FF46BE3-5096-4EC3-A25D-88D27972B4F5}" presName="text_3" presStyleLbl="node1" presStyleIdx="2" presStyleCnt="7" custScaleX="103438" custScaleY="166836" custLinFactNeighborX="-88" custLinFactNeighborY="-294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49C43-7BAA-4488-9A74-03D7251FF8DC}" type="pres">
      <dgm:prSet presAssocID="{6FF46BE3-5096-4EC3-A25D-88D27972B4F5}" presName="accent_3" presStyleCnt="0"/>
      <dgm:spPr/>
    </dgm:pt>
    <dgm:pt modelId="{5BC00535-CDBE-4896-A802-06FB28EA9A83}" type="pres">
      <dgm:prSet presAssocID="{6FF46BE3-5096-4EC3-A25D-88D27972B4F5}" presName="accentRepeatNode" presStyleLbl="solidFgAcc1" presStyleIdx="2" presStyleCnt="7" custLinFactNeighborX="-18278" custLinFactNeighborY="-29721"/>
      <dgm:spPr>
        <a:solidFill>
          <a:schemeClr val="accent4">
            <a:lumMod val="50000"/>
          </a:schemeClr>
        </a:solidFill>
      </dgm:spPr>
    </dgm:pt>
    <dgm:pt modelId="{855FFF8C-0E88-4060-A288-FA9D80F9C994}" type="pres">
      <dgm:prSet presAssocID="{BD40AFFB-E710-4DCE-8917-1AD530378409}" presName="text_4" presStyleLbl="node1" presStyleIdx="3" presStyleCnt="7" custScaleX="107243" custScaleY="86381" custLinFactNeighborX="-1688" custLinFactNeighborY="-35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27B08B-F3AD-4D8D-AD05-4D381DF1DC52}" type="pres">
      <dgm:prSet presAssocID="{BD40AFFB-E710-4DCE-8917-1AD530378409}" presName="accent_4" presStyleCnt="0"/>
      <dgm:spPr/>
    </dgm:pt>
    <dgm:pt modelId="{FDCC2230-BFD9-4B0A-B981-1E4A6F2BDFE3}" type="pres">
      <dgm:prSet presAssocID="{BD40AFFB-E710-4DCE-8917-1AD530378409}" presName="accentRepeatNode" presStyleLbl="solidFgAcc1" presStyleIdx="3" presStyleCnt="7" custLinFactNeighborX="-12067" custLinFactNeighborY="-33826"/>
      <dgm:spPr>
        <a:solidFill>
          <a:schemeClr val="accent5">
            <a:lumMod val="50000"/>
          </a:schemeClr>
        </a:solidFill>
      </dgm:spPr>
    </dgm:pt>
    <dgm:pt modelId="{6EA3E2A8-84B1-4BDE-B511-3E0DC835F8AB}" type="pres">
      <dgm:prSet presAssocID="{0BB47635-5089-4675-BD1F-232E9A61D88F}" presName="text_5" presStyleLbl="node1" presStyleIdx="4" presStyleCnt="7" custScaleX="100595" custScaleY="113178" custLinFactNeighborX="1708" custLinFactNeighborY="-66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AEDE64-F6C3-41F3-9BAA-433D089FFBC2}" type="pres">
      <dgm:prSet presAssocID="{0BB47635-5089-4675-BD1F-232E9A61D88F}" presName="accent_5" presStyleCnt="0"/>
      <dgm:spPr/>
    </dgm:pt>
    <dgm:pt modelId="{FEEEA36C-5882-4C22-B23B-0DDB00BBC3C7}" type="pres">
      <dgm:prSet presAssocID="{0BB47635-5089-4675-BD1F-232E9A61D88F}" presName="accentRepeatNode" presStyleLbl="solidFgAcc1" presStyleIdx="4" presStyleCnt="7" custScaleX="89763" custScaleY="89761" custLinFactNeighborX="6033" custLinFactNeighborY="-53592"/>
      <dgm:spPr>
        <a:solidFill>
          <a:srgbClr val="C00000"/>
        </a:solidFill>
      </dgm:spPr>
    </dgm:pt>
    <dgm:pt modelId="{F6B1A325-A721-4841-830E-FCDF4CB6E552}" type="pres">
      <dgm:prSet presAssocID="{6EE97AAF-1DF6-4A99-9642-2F3E38E9E2CF}" presName="text_6" presStyleLbl="node1" presStyleIdx="5" presStyleCnt="7" custScaleY="137203" custLinFactNeighborX="2145" custLinFactNeighborY="-66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8EF03-4479-412E-A93D-AF27CA8C9C9F}" type="pres">
      <dgm:prSet presAssocID="{6EE97AAF-1DF6-4A99-9642-2F3E38E9E2CF}" presName="accent_6" presStyleCnt="0"/>
      <dgm:spPr/>
    </dgm:pt>
    <dgm:pt modelId="{EB65DE46-4FAB-4E15-9447-4083873F612D}" type="pres">
      <dgm:prSet presAssocID="{6EE97AAF-1DF6-4A99-9642-2F3E38E9E2CF}" presName="accentRepeatNode" presStyleLbl="solidFgAcc1" presStyleIdx="5" presStyleCnt="7" custScaleX="89762" custScaleY="89761" custLinFactNeighborX="45733" custLinFactNeighborY="-62991"/>
      <dgm:spPr>
        <a:solidFill>
          <a:srgbClr val="FFFF00"/>
        </a:solidFill>
      </dgm:spPr>
    </dgm:pt>
    <dgm:pt modelId="{413B4266-8C21-4F6F-BBD7-CBAD9F0221D8}" type="pres">
      <dgm:prSet presAssocID="{28526CBD-6C67-472A-93E4-038B89692F42}" presName="text_7" presStyleLbl="node1" presStyleIdx="6" presStyleCnt="7" custScaleX="95739" custScaleY="167176" custLinFactNeighborX="3600" custLinFactNeighborY="-43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362957-67CE-4E06-95BC-BB22A2DA31B7}" type="pres">
      <dgm:prSet presAssocID="{28526CBD-6C67-472A-93E4-038B89692F42}" presName="accent_7" presStyleCnt="0"/>
      <dgm:spPr/>
    </dgm:pt>
    <dgm:pt modelId="{044E51A2-A84B-49AE-ADD2-B69DB36C0AA1}" type="pres">
      <dgm:prSet presAssocID="{28526CBD-6C67-472A-93E4-038B89692F42}" presName="accentRepeatNode" presStyleLbl="solidFgAcc1" presStyleIdx="6" presStyleCnt="7" custScaleY="103177" custLinFactNeighborX="60045" custLinFactNeighborY="-49846"/>
      <dgm:spPr>
        <a:solidFill>
          <a:srgbClr val="0070C0"/>
        </a:solidFill>
      </dgm:spPr>
    </dgm:pt>
  </dgm:ptLst>
  <dgm:cxnLst>
    <dgm:cxn modelId="{51E26A12-FAF0-47A1-8DC7-28BFA79DCB09}" srcId="{ACABEA0C-410B-44EA-9CDF-219EFB32A391}" destId="{28526CBD-6C67-472A-93E4-038B89692F42}" srcOrd="6" destOrd="0" parTransId="{3D136F51-69F7-411D-AF1A-63A1DCF0911F}" sibTransId="{7F39D26F-AC39-4139-977A-3E37A222D379}"/>
    <dgm:cxn modelId="{61035F3B-AE19-4BD7-BA0D-0505CDCBAA22}" srcId="{ACABEA0C-410B-44EA-9CDF-219EFB32A391}" destId="{22363173-38CD-43F2-B757-A9626FB305FD}" srcOrd="1" destOrd="0" parTransId="{A7A59281-5C85-4DB8-A5ED-D9F501DBE6F1}" sibTransId="{B4AF8471-CE23-4B34-8532-FAA199E6B8FA}"/>
    <dgm:cxn modelId="{CA6EBDDF-36D1-47ED-ACFB-CA29271595FE}" type="presOf" srcId="{22363173-38CD-43F2-B757-A9626FB305FD}" destId="{A5C73151-90A4-4AF0-9131-6AF03FBD4D47}" srcOrd="0" destOrd="0" presId="urn:microsoft.com/office/officeart/2008/layout/VerticalCurvedList"/>
    <dgm:cxn modelId="{C89F18B3-09C8-4D56-B5D6-7A968882CB81}" type="presOf" srcId="{BD40AFFB-E710-4DCE-8917-1AD530378409}" destId="{855FFF8C-0E88-4060-A288-FA9D80F9C994}" srcOrd="0" destOrd="0" presId="urn:microsoft.com/office/officeart/2008/layout/VerticalCurvedList"/>
    <dgm:cxn modelId="{5DB70473-690F-4793-B6D8-4A4074D13FDA}" srcId="{ACABEA0C-410B-44EA-9CDF-219EFB32A391}" destId="{A8023484-5D4F-4651-A3BA-FE5B31447B6D}" srcOrd="8" destOrd="0" parTransId="{D2CEBDE0-A5E6-4032-A0C0-34748FDC6B6D}" sibTransId="{4C399291-5514-4B86-B1F1-41D2C200C86F}"/>
    <dgm:cxn modelId="{E33D1A24-B3A9-418C-8C7E-29B37F38D400}" srcId="{ACABEA0C-410B-44EA-9CDF-219EFB32A391}" destId="{6FF46BE3-5096-4EC3-A25D-88D27972B4F5}" srcOrd="2" destOrd="0" parTransId="{DE2B40AE-EDBF-4255-AF68-8853B6A17CA3}" sibTransId="{718764BA-3722-4C96-8E91-B20FDF9802AD}"/>
    <dgm:cxn modelId="{792E8CDE-8956-4368-9B20-FBB89B51FB45}" srcId="{ACABEA0C-410B-44EA-9CDF-219EFB32A391}" destId="{518443AD-01C1-4D33-B493-63E0CF12041E}" srcOrd="0" destOrd="0" parTransId="{AF99B96C-9398-4B40-80AB-9C528056F64B}" sibTransId="{793E0638-DB25-4D59-9612-34DC7ECAA4A5}"/>
    <dgm:cxn modelId="{FA0BB718-EC3F-4A21-B27F-527B1ED2A95C}" type="presOf" srcId="{518443AD-01C1-4D33-B493-63E0CF12041E}" destId="{4DD42546-08FB-46A6-BFA0-544547835941}" srcOrd="0" destOrd="0" presId="urn:microsoft.com/office/officeart/2008/layout/VerticalCurvedList"/>
    <dgm:cxn modelId="{BFB82FEF-1525-4AF9-8019-F0B5C9ED7722}" type="presOf" srcId="{0BB47635-5089-4675-BD1F-232E9A61D88F}" destId="{6EA3E2A8-84B1-4BDE-B511-3E0DC835F8AB}" srcOrd="0" destOrd="0" presId="urn:microsoft.com/office/officeart/2008/layout/VerticalCurvedList"/>
    <dgm:cxn modelId="{9D12DCEC-D13D-4648-8836-B28FFE69F5EB}" type="presOf" srcId="{ACABEA0C-410B-44EA-9CDF-219EFB32A391}" destId="{50ACC7D0-98B5-430F-B490-7424F0718DFC}" srcOrd="0" destOrd="0" presId="urn:microsoft.com/office/officeart/2008/layout/VerticalCurvedList"/>
    <dgm:cxn modelId="{89C99EAA-0A29-4546-A8D7-83A1A85987A3}" srcId="{ACABEA0C-410B-44EA-9CDF-219EFB32A391}" destId="{9E0B3E3D-2E43-4281-8106-C4DC8C96FC5D}" srcOrd="9" destOrd="0" parTransId="{DDF9E296-52C5-43A6-9235-EF7BB5A81FD5}" sibTransId="{D0073A4A-C038-4AF0-A931-8B622BD421AC}"/>
    <dgm:cxn modelId="{3133FE49-CCC5-4C43-B48C-03A6BEA9BAA6}" srcId="{ACABEA0C-410B-44EA-9CDF-219EFB32A391}" destId="{42BA26A4-1BCD-4D4C-B98F-62569BFE4B9C}" srcOrd="11" destOrd="0" parTransId="{DE626448-C864-4926-8C3E-83A55EF6673F}" sibTransId="{A67A377C-188C-4314-8D12-79B5ABA0C70C}"/>
    <dgm:cxn modelId="{5EA707B2-2BA6-439B-8848-9637C4E3969B}" type="presOf" srcId="{6FF46BE3-5096-4EC3-A25D-88D27972B4F5}" destId="{0EEBA8E5-EB6D-4C8C-BBE2-785B112EC897}" srcOrd="0" destOrd="0" presId="urn:microsoft.com/office/officeart/2008/layout/VerticalCurvedList"/>
    <dgm:cxn modelId="{1A119213-BFFC-4ADD-86C6-4ACA762FC121}" type="presOf" srcId="{28526CBD-6C67-472A-93E4-038B89692F42}" destId="{413B4266-8C21-4F6F-BBD7-CBAD9F0221D8}" srcOrd="0" destOrd="0" presId="urn:microsoft.com/office/officeart/2008/layout/VerticalCurvedList"/>
    <dgm:cxn modelId="{76B49D54-D9B8-42E7-B4FC-D845A755005A}" srcId="{ACABEA0C-410B-44EA-9CDF-219EFB32A391}" destId="{BD40AFFB-E710-4DCE-8917-1AD530378409}" srcOrd="3" destOrd="0" parTransId="{77EA25C0-B616-40C5-B1FA-EED53CAEAB1A}" sibTransId="{AA925139-F33C-49C3-9F13-21CEBCE41833}"/>
    <dgm:cxn modelId="{C511F716-F8C3-429F-815A-4095BA66F871}" srcId="{ACABEA0C-410B-44EA-9CDF-219EFB32A391}" destId="{EAEED646-1C5A-4DBC-B8F2-951F35BB1804}" srcOrd="10" destOrd="0" parTransId="{4565F393-077F-4B0C-A9D0-946AB4ADF9BF}" sibTransId="{69F97B20-3BB4-49F0-AA5E-B4632C43C25E}"/>
    <dgm:cxn modelId="{14AB9AD2-2D4D-4B0B-9DB7-12AA6E699207}" type="presOf" srcId="{793E0638-DB25-4D59-9612-34DC7ECAA4A5}" destId="{A81A161B-BE3E-42D9-A331-E56FA68AC393}" srcOrd="0" destOrd="0" presId="urn:microsoft.com/office/officeart/2008/layout/VerticalCurvedList"/>
    <dgm:cxn modelId="{442248EA-19A6-48EE-A91A-968785635B5F}" srcId="{ACABEA0C-410B-44EA-9CDF-219EFB32A391}" destId="{0BB47635-5089-4675-BD1F-232E9A61D88F}" srcOrd="4" destOrd="0" parTransId="{AB536FD6-A86E-44CF-A97C-09B296B03828}" sibTransId="{FAF57612-C409-41D3-BA01-7E5C1F4F5510}"/>
    <dgm:cxn modelId="{7F925B05-0899-4302-8285-F869940DD534}" srcId="{ACABEA0C-410B-44EA-9CDF-219EFB32A391}" destId="{4B686D3C-87D8-41A8-BF38-6B254FEEB41A}" srcOrd="7" destOrd="0" parTransId="{A939DB44-FA89-4FF8-A6A2-62ED995933EB}" sibTransId="{8F2E8A78-685A-46C4-BEEE-F3FFC7B8EC99}"/>
    <dgm:cxn modelId="{F6FEC658-CBFA-4656-A15E-1A4B0435C633}" srcId="{ACABEA0C-410B-44EA-9CDF-219EFB32A391}" destId="{6EE97AAF-1DF6-4A99-9642-2F3E38E9E2CF}" srcOrd="5" destOrd="0" parTransId="{6CF277CE-B3D8-48C2-AC23-894515FD1298}" sibTransId="{F5BD5BA0-98C3-4F75-A2FB-D6BAD71CB86F}"/>
    <dgm:cxn modelId="{65034C41-8AC7-40B2-8EA9-47278938102E}" type="presOf" srcId="{6EE97AAF-1DF6-4A99-9642-2F3E38E9E2CF}" destId="{F6B1A325-A721-4841-830E-FCDF4CB6E552}" srcOrd="0" destOrd="0" presId="urn:microsoft.com/office/officeart/2008/layout/VerticalCurvedList"/>
    <dgm:cxn modelId="{22D51F03-48A9-4F3D-B958-726C648A01ED}" type="presParOf" srcId="{50ACC7D0-98B5-430F-B490-7424F0718DFC}" destId="{128BD110-9E84-4071-B548-23247DE755F2}" srcOrd="0" destOrd="0" presId="urn:microsoft.com/office/officeart/2008/layout/VerticalCurvedList"/>
    <dgm:cxn modelId="{88F16E2B-2E79-45E5-A500-48B3F0BD0CFD}" type="presParOf" srcId="{128BD110-9E84-4071-B548-23247DE755F2}" destId="{F29EB517-43B9-4D81-A4DD-1F6EC45C28B7}" srcOrd="0" destOrd="0" presId="urn:microsoft.com/office/officeart/2008/layout/VerticalCurvedList"/>
    <dgm:cxn modelId="{8BC8ABB8-33EC-4E73-9623-DE2D400762C5}" type="presParOf" srcId="{F29EB517-43B9-4D81-A4DD-1F6EC45C28B7}" destId="{2BED14DA-AF47-4B99-B7F4-90AF018ADD5E}" srcOrd="0" destOrd="0" presId="urn:microsoft.com/office/officeart/2008/layout/VerticalCurvedList"/>
    <dgm:cxn modelId="{4E84F6E6-0A43-4BE5-9869-5121DE04D466}" type="presParOf" srcId="{F29EB517-43B9-4D81-A4DD-1F6EC45C28B7}" destId="{A81A161B-BE3E-42D9-A331-E56FA68AC393}" srcOrd="1" destOrd="0" presId="urn:microsoft.com/office/officeart/2008/layout/VerticalCurvedList"/>
    <dgm:cxn modelId="{23117110-CA69-4AAB-999C-6E7013153E96}" type="presParOf" srcId="{F29EB517-43B9-4D81-A4DD-1F6EC45C28B7}" destId="{41FE66C4-EEBA-4745-A53E-54ACF7881685}" srcOrd="2" destOrd="0" presId="urn:microsoft.com/office/officeart/2008/layout/VerticalCurvedList"/>
    <dgm:cxn modelId="{479009AD-36EB-40AC-BA4A-5FBDB0109867}" type="presParOf" srcId="{F29EB517-43B9-4D81-A4DD-1F6EC45C28B7}" destId="{F476F324-FB2E-40A6-A0AC-FF055B042345}" srcOrd="3" destOrd="0" presId="urn:microsoft.com/office/officeart/2008/layout/VerticalCurvedList"/>
    <dgm:cxn modelId="{A31B7366-FF1F-4DB4-816A-70AB96E50FAC}" type="presParOf" srcId="{128BD110-9E84-4071-B548-23247DE755F2}" destId="{4DD42546-08FB-46A6-BFA0-544547835941}" srcOrd="1" destOrd="0" presId="urn:microsoft.com/office/officeart/2008/layout/VerticalCurvedList"/>
    <dgm:cxn modelId="{A260695D-5E3A-447C-9555-B961010C355A}" type="presParOf" srcId="{128BD110-9E84-4071-B548-23247DE755F2}" destId="{38D37406-CE6D-4F87-93E1-1C29EEFC5544}" srcOrd="2" destOrd="0" presId="urn:microsoft.com/office/officeart/2008/layout/VerticalCurvedList"/>
    <dgm:cxn modelId="{1207E20B-CE95-4831-9A06-753AB0DEC81C}" type="presParOf" srcId="{38D37406-CE6D-4F87-93E1-1C29EEFC5544}" destId="{F91E0438-53C2-4CB2-A402-EF4B8D85EB81}" srcOrd="0" destOrd="0" presId="urn:microsoft.com/office/officeart/2008/layout/VerticalCurvedList"/>
    <dgm:cxn modelId="{123107D6-06F4-4C3D-A2CA-5C20B13797EA}" type="presParOf" srcId="{128BD110-9E84-4071-B548-23247DE755F2}" destId="{A5C73151-90A4-4AF0-9131-6AF03FBD4D47}" srcOrd="3" destOrd="0" presId="urn:microsoft.com/office/officeart/2008/layout/VerticalCurvedList"/>
    <dgm:cxn modelId="{0722D204-DA29-4097-8127-CDA12B26E8B1}" type="presParOf" srcId="{128BD110-9E84-4071-B548-23247DE755F2}" destId="{624027C2-ACF0-4C95-B912-ACD57805CDCF}" srcOrd="4" destOrd="0" presId="urn:microsoft.com/office/officeart/2008/layout/VerticalCurvedList"/>
    <dgm:cxn modelId="{BE50B8E7-ACD5-455C-AF54-5A919715AB8F}" type="presParOf" srcId="{624027C2-ACF0-4C95-B912-ACD57805CDCF}" destId="{4E5F5AC4-C006-48F0-B8EA-DAB704A21212}" srcOrd="0" destOrd="0" presId="urn:microsoft.com/office/officeart/2008/layout/VerticalCurvedList"/>
    <dgm:cxn modelId="{1DE049EA-7E0F-4181-9A8F-868EB60F4E6E}" type="presParOf" srcId="{128BD110-9E84-4071-B548-23247DE755F2}" destId="{0EEBA8E5-EB6D-4C8C-BBE2-785B112EC897}" srcOrd="5" destOrd="0" presId="urn:microsoft.com/office/officeart/2008/layout/VerticalCurvedList"/>
    <dgm:cxn modelId="{694B6BC0-8D35-4458-9B33-4CCA51B03534}" type="presParOf" srcId="{128BD110-9E84-4071-B548-23247DE755F2}" destId="{11949C43-7BAA-4488-9A74-03D7251FF8DC}" srcOrd="6" destOrd="0" presId="urn:microsoft.com/office/officeart/2008/layout/VerticalCurvedList"/>
    <dgm:cxn modelId="{A57A6D9F-753C-4E58-84FE-65C51A820497}" type="presParOf" srcId="{11949C43-7BAA-4488-9A74-03D7251FF8DC}" destId="{5BC00535-CDBE-4896-A802-06FB28EA9A83}" srcOrd="0" destOrd="0" presId="urn:microsoft.com/office/officeart/2008/layout/VerticalCurvedList"/>
    <dgm:cxn modelId="{FA560F31-B99F-4295-A9AB-29AA6B676A6B}" type="presParOf" srcId="{128BD110-9E84-4071-B548-23247DE755F2}" destId="{855FFF8C-0E88-4060-A288-FA9D80F9C994}" srcOrd="7" destOrd="0" presId="urn:microsoft.com/office/officeart/2008/layout/VerticalCurvedList"/>
    <dgm:cxn modelId="{FB43F373-1980-485E-91EE-6EED37AF9CAA}" type="presParOf" srcId="{128BD110-9E84-4071-B548-23247DE755F2}" destId="{4A27B08B-F3AD-4D8D-AD05-4D381DF1DC52}" srcOrd="8" destOrd="0" presId="urn:microsoft.com/office/officeart/2008/layout/VerticalCurvedList"/>
    <dgm:cxn modelId="{43B23D5A-2075-41C6-9269-389DE1ABB105}" type="presParOf" srcId="{4A27B08B-F3AD-4D8D-AD05-4D381DF1DC52}" destId="{FDCC2230-BFD9-4B0A-B981-1E4A6F2BDFE3}" srcOrd="0" destOrd="0" presId="urn:microsoft.com/office/officeart/2008/layout/VerticalCurvedList"/>
    <dgm:cxn modelId="{124C3F6A-04B0-4180-8E60-D6F52769C032}" type="presParOf" srcId="{128BD110-9E84-4071-B548-23247DE755F2}" destId="{6EA3E2A8-84B1-4BDE-B511-3E0DC835F8AB}" srcOrd="9" destOrd="0" presId="urn:microsoft.com/office/officeart/2008/layout/VerticalCurvedList"/>
    <dgm:cxn modelId="{4770CF35-D33B-4675-8B9F-BF51DBD96A51}" type="presParOf" srcId="{128BD110-9E84-4071-B548-23247DE755F2}" destId="{DDAEDE64-F6C3-41F3-9BAA-433D089FFBC2}" srcOrd="10" destOrd="0" presId="urn:microsoft.com/office/officeart/2008/layout/VerticalCurvedList"/>
    <dgm:cxn modelId="{2D1D878C-5FB2-438F-BFD9-FF2E32DB6883}" type="presParOf" srcId="{DDAEDE64-F6C3-41F3-9BAA-433D089FFBC2}" destId="{FEEEA36C-5882-4C22-B23B-0DDB00BBC3C7}" srcOrd="0" destOrd="0" presId="urn:microsoft.com/office/officeart/2008/layout/VerticalCurvedList"/>
    <dgm:cxn modelId="{77DF0BFC-6920-4326-A058-D3BA3D94B02D}" type="presParOf" srcId="{128BD110-9E84-4071-B548-23247DE755F2}" destId="{F6B1A325-A721-4841-830E-FCDF4CB6E552}" srcOrd="11" destOrd="0" presId="urn:microsoft.com/office/officeart/2008/layout/VerticalCurvedList"/>
    <dgm:cxn modelId="{4305C9F5-7CBC-464A-85F9-62785358E957}" type="presParOf" srcId="{128BD110-9E84-4071-B548-23247DE755F2}" destId="{66D8EF03-4479-412E-A93D-AF27CA8C9C9F}" srcOrd="12" destOrd="0" presId="urn:microsoft.com/office/officeart/2008/layout/VerticalCurvedList"/>
    <dgm:cxn modelId="{D9CD2170-6EE9-45D4-B37A-841ABB8CCC8A}" type="presParOf" srcId="{66D8EF03-4479-412E-A93D-AF27CA8C9C9F}" destId="{EB65DE46-4FAB-4E15-9447-4083873F612D}" srcOrd="0" destOrd="0" presId="urn:microsoft.com/office/officeart/2008/layout/VerticalCurvedList"/>
    <dgm:cxn modelId="{028D5B68-7353-4E1C-914D-79839EF13E4A}" type="presParOf" srcId="{128BD110-9E84-4071-B548-23247DE755F2}" destId="{413B4266-8C21-4F6F-BBD7-CBAD9F0221D8}" srcOrd="13" destOrd="0" presId="urn:microsoft.com/office/officeart/2008/layout/VerticalCurvedList"/>
    <dgm:cxn modelId="{0E933FD8-C5DD-4B5B-B2B9-BFB409A777D5}" type="presParOf" srcId="{128BD110-9E84-4071-B548-23247DE755F2}" destId="{47362957-67CE-4E06-95BC-BB22A2DA31B7}" srcOrd="14" destOrd="0" presId="urn:microsoft.com/office/officeart/2008/layout/VerticalCurvedList"/>
    <dgm:cxn modelId="{B1A01403-8641-4EA1-9190-A18AB260F4C0}" type="presParOf" srcId="{47362957-67CE-4E06-95BC-BB22A2DA31B7}" destId="{044E51A2-A84B-49AE-ADD2-B69DB36C0AA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54427A-EC89-4BFD-8DF4-53AEF23375A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1D6720-ECC7-428F-9076-724E4B19F525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 anchor="t"/>
        <a:lstStyle/>
        <a:p>
          <a:r>
            <a:rPr lang="ru-RU" sz="2000" b="1" dirty="0" smtClean="0"/>
            <a:t>создание атмосфера эмоциональной теплоты </a:t>
          </a:r>
          <a:endParaRPr lang="ru-RU" sz="2000" b="1" dirty="0"/>
        </a:p>
      </dgm:t>
    </dgm:pt>
    <dgm:pt modelId="{E5EF752B-4364-410B-A446-C8046CA36BFB}" type="parTrans" cxnId="{38751DA4-40FD-4E29-BD3C-602880FB7085}">
      <dgm:prSet/>
      <dgm:spPr/>
      <dgm:t>
        <a:bodyPr/>
        <a:lstStyle/>
        <a:p>
          <a:endParaRPr lang="ru-RU"/>
        </a:p>
      </dgm:t>
    </dgm:pt>
    <dgm:pt modelId="{21AD393A-610D-40B8-BEB9-69944B94B4CE}" type="sibTrans" cxnId="{38751DA4-40FD-4E29-BD3C-602880FB7085}">
      <dgm:prSet/>
      <dgm:spPr/>
      <dgm:t>
        <a:bodyPr/>
        <a:lstStyle/>
        <a:p>
          <a:endParaRPr lang="ru-RU"/>
        </a:p>
      </dgm:t>
    </dgm:pt>
    <dgm:pt modelId="{35B939AA-E340-48CA-957B-EB27A33D6CFF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/>
            <a:t>снятие напряжения</a:t>
          </a:r>
          <a:endParaRPr lang="ru-RU" sz="2000" b="1" dirty="0"/>
        </a:p>
      </dgm:t>
    </dgm:pt>
    <dgm:pt modelId="{2B5F78C2-A3EF-468D-8D52-B891D0863D5C}" type="parTrans" cxnId="{4F18C914-1B86-423B-AF79-7BB18C05DE48}">
      <dgm:prSet/>
      <dgm:spPr/>
      <dgm:t>
        <a:bodyPr/>
        <a:lstStyle/>
        <a:p>
          <a:endParaRPr lang="ru-RU"/>
        </a:p>
      </dgm:t>
    </dgm:pt>
    <dgm:pt modelId="{AC80218B-01C3-4AA8-BC5B-22B4B9BB5588}" type="sibTrans" cxnId="{4F18C914-1B86-423B-AF79-7BB18C05DE48}">
      <dgm:prSet/>
      <dgm:spPr/>
      <dgm:t>
        <a:bodyPr/>
        <a:lstStyle/>
        <a:p>
          <a:endParaRPr lang="ru-RU"/>
        </a:p>
      </dgm:t>
    </dgm:pt>
    <dgm:pt modelId="{177D618C-988A-4B7C-8667-C7503E4E274C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развитие навыков саморегуляции</a:t>
          </a:r>
          <a:endParaRPr lang="ru-RU" sz="2000" b="1" dirty="0">
            <a:solidFill>
              <a:schemeClr val="tx1"/>
            </a:solidFill>
          </a:endParaRPr>
        </a:p>
      </dgm:t>
    </dgm:pt>
    <dgm:pt modelId="{78B7484D-17C4-4C78-8661-7B5BD14C13A1}" type="parTrans" cxnId="{812710DA-AAD7-407D-8EDF-F02D20E6142F}">
      <dgm:prSet/>
      <dgm:spPr/>
      <dgm:t>
        <a:bodyPr/>
        <a:lstStyle/>
        <a:p>
          <a:endParaRPr lang="ru-RU"/>
        </a:p>
      </dgm:t>
    </dgm:pt>
    <dgm:pt modelId="{09BB47E9-CC6F-49E2-91C2-7F673B989E35}" type="sibTrans" cxnId="{812710DA-AAD7-407D-8EDF-F02D20E6142F}">
      <dgm:prSet/>
      <dgm:spPr/>
      <dgm:t>
        <a:bodyPr/>
        <a:lstStyle/>
        <a:p>
          <a:endParaRPr lang="ru-RU"/>
        </a:p>
      </dgm:t>
    </dgm:pt>
    <dgm:pt modelId="{8903DFB9-F140-404F-9517-2B42B62E68C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развитие творческих способностей</a:t>
          </a:r>
          <a:endParaRPr lang="ru-RU" sz="2000" b="1" dirty="0">
            <a:solidFill>
              <a:schemeClr val="tx1"/>
            </a:solidFill>
          </a:endParaRPr>
        </a:p>
      </dgm:t>
    </dgm:pt>
    <dgm:pt modelId="{E1151A33-3A30-4A5C-9DFC-806A37CE60E9}" type="parTrans" cxnId="{AA56B64E-6400-4493-870B-DBBE69C000A7}">
      <dgm:prSet/>
      <dgm:spPr/>
      <dgm:t>
        <a:bodyPr/>
        <a:lstStyle/>
        <a:p>
          <a:endParaRPr lang="ru-RU"/>
        </a:p>
      </dgm:t>
    </dgm:pt>
    <dgm:pt modelId="{5E4811F3-3AB9-4304-8C3E-C58A2C084E3E}" type="sibTrans" cxnId="{AA56B64E-6400-4493-870B-DBBE69C000A7}">
      <dgm:prSet/>
      <dgm:spPr/>
      <dgm:t>
        <a:bodyPr/>
        <a:lstStyle/>
        <a:p>
          <a:endParaRPr lang="ru-RU"/>
        </a:p>
      </dgm:t>
    </dgm:pt>
    <dgm:pt modelId="{5C7F4F02-090B-4351-9322-15194D6B4A64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  развитие  внимания, сенсорных способностей</a:t>
          </a:r>
          <a:endParaRPr lang="ru-RU" sz="2000" b="1" dirty="0">
            <a:solidFill>
              <a:schemeClr val="tx1"/>
            </a:solidFill>
          </a:endParaRPr>
        </a:p>
      </dgm:t>
    </dgm:pt>
    <dgm:pt modelId="{FA3FD2C3-CD1B-4655-9283-C6AF7AA2D442}" type="parTrans" cxnId="{2DBDC940-B685-4C44-9699-AF7443C488A7}">
      <dgm:prSet/>
      <dgm:spPr/>
      <dgm:t>
        <a:bodyPr/>
        <a:lstStyle/>
        <a:p>
          <a:endParaRPr lang="ru-RU"/>
        </a:p>
      </dgm:t>
    </dgm:pt>
    <dgm:pt modelId="{ABBF22BB-1F9C-4DB4-AA42-48E93590F3D5}" type="sibTrans" cxnId="{2DBDC940-B685-4C44-9699-AF7443C488A7}">
      <dgm:prSet/>
      <dgm:spPr/>
      <dgm:t>
        <a:bodyPr/>
        <a:lstStyle/>
        <a:p>
          <a:endParaRPr lang="ru-RU"/>
        </a:p>
      </dgm:t>
    </dgm:pt>
    <dgm:pt modelId="{B9E42A4E-FE78-43C8-A09B-28C5DE038C95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/>
            <a:t> развитие мелкой моторике </a:t>
          </a:r>
          <a:endParaRPr lang="ru-RU" sz="2000" dirty="0"/>
        </a:p>
      </dgm:t>
    </dgm:pt>
    <dgm:pt modelId="{9461DD71-5B56-4356-A9FD-75B7732E28D8}" type="parTrans" cxnId="{D58F63A8-9E95-470D-85E6-0A596B675E65}">
      <dgm:prSet/>
      <dgm:spPr/>
      <dgm:t>
        <a:bodyPr/>
        <a:lstStyle/>
        <a:p>
          <a:endParaRPr lang="ru-RU"/>
        </a:p>
      </dgm:t>
    </dgm:pt>
    <dgm:pt modelId="{DC5186A9-87BC-4E91-BE78-84900BA883E9}" type="sibTrans" cxnId="{D58F63A8-9E95-470D-85E6-0A596B675E65}">
      <dgm:prSet/>
      <dgm:spPr/>
      <dgm:t>
        <a:bodyPr/>
        <a:lstStyle/>
        <a:p>
          <a:endParaRPr lang="ru-RU"/>
        </a:p>
      </dgm:t>
    </dgm:pt>
    <dgm:pt modelId="{F9B040C3-8112-4797-AE32-5D90ECD9CD57}" type="pres">
      <dgm:prSet presAssocID="{F454427A-EC89-4BFD-8DF4-53AEF23375A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8B478D-62CB-45DE-A634-0A68F8B0DD89}" type="pres">
      <dgm:prSet presAssocID="{FC1D6720-ECC7-428F-9076-724E4B19F525}" presName="node" presStyleLbl="node1" presStyleIdx="0" presStyleCnt="6" custScaleX="262200" custScaleY="91920" custRadScaleRad="104966" custRadScaleInc="174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1B1466-80C0-4C5F-8A4C-98AA20507F6A}" type="pres">
      <dgm:prSet presAssocID="{21AD393A-610D-40B8-BEB9-69944B94B4CE}" presName="sibTrans" presStyleLbl="sibTrans2D1" presStyleIdx="0" presStyleCnt="6" custAng="6597845" custFlipHor="1" custScaleX="160167" custLinFactX="11586" custLinFactNeighborX="100000" custLinFactNeighborY="-32266"/>
      <dgm:spPr/>
      <dgm:t>
        <a:bodyPr/>
        <a:lstStyle/>
        <a:p>
          <a:endParaRPr lang="ru-RU"/>
        </a:p>
      </dgm:t>
    </dgm:pt>
    <dgm:pt modelId="{7D8512CA-A509-40F5-8896-48B0D53FA17E}" type="pres">
      <dgm:prSet presAssocID="{21AD393A-610D-40B8-BEB9-69944B94B4CE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84AF1A98-5EB5-48E9-BB9F-25D73A63D16B}" type="pres">
      <dgm:prSet presAssocID="{35B939AA-E340-48CA-957B-EB27A33D6CFF}" presName="node" presStyleLbl="node1" presStyleIdx="1" presStyleCnt="6" custScaleX="170854" custScaleY="73318" custRadScaleRad="157956" custRadScaleInc="31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9FA701-E761-4C61-831A-F080BEB39E14}" type="pres">
      <dgm:prSet presAssocID="{AC80218B-01C3-4AA8-BC5B-22B4B9BB5588}" presName="sibTrans" presStyleLbl="sibTrans2D1" presStyleIdx="1" presStyleCnt="6" custScaleX="150460" custLinFactNeighborX="1124" custLinFactNeighborY="13409"/>
      <dgm:spPr/>
      <dgm:t>
        <a:bodyPr/>
        <a:lstStyle/>
        <a:p>
          <a:endParaRPr lang="ru-RU"/>
        </a:p>
      </dgm:t>
    </dgm:pt>
    <dgm:pt modelId="{969673B6-FD24-4DB2-B81A-97B1A45561E2}" type="pres">
      <dgm:prSet presAssocID="{AC80218B-01C3-4AA8-BC5B-22B4B9BB5588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2B8A8213-9CA7-4B8D-A780-DCBACB82D59B}" type="pres">
      <dgm:prSet presAssocID="{177D618C-988A-4B7C-8667-C7503E4E274C}" presName="node" presStyleLbl="node1" presStyleIdx="2" presStyleCnt="6" custScaleX="197948" custScaleY="101241" custRadScaleRad="151281" custRadScaleInc="-279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EDCB55-A3B1-47DC-B4BB-9B346AE21940}" type="pres">
      <dgm:prSet presAssocID="{09BB47E9-CC6F-49E2-91C2-7F673B989E35}" presName="sibTrans" presStyleLbl="sibTrans2D1" presStyleIdx="2" presStyleCnt="6" custFlipHor="0" custScaleX="289455" custLinFactX="50288" custLinFactY="5831" custLinFactNeighborX="100000" custLinFactNeighborY="100000"/>
      <dgm:spPr/>
      <dgm:t>
        <a:bodyPr/>
        <a:lstStyle/>
        <a:p>
          <a:endParaRPr lang="ru-RU"/>
        </a:p>
      </dgm:t>
    </dgm:pt>
    <dgm:pt modelId="{E433D66C-4AF3-4E69-9BDC-27184021B897}" type="pres">
      <dgm:prSet presAssocID="{09BB47E9-CC6F-49E2-91C2-7F673B989E35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D1705B88-9F9A-410B-BD36-819AA03BE1B1}" type="pres">
      <dgm:prSet presAssocID="{8903DFB9-F140-404F-9517-2B42B62E68CC}" presName="node" presStyleLbl="node1" presStyleIdx="3" presStyleCnt="6" custScaleX="189306" custScaleY="81967" custRadScaleRad="98442" custRadScaleInc="-117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5756E-49E7-40A5-B574-7EB8DCCBE87C}" type="pres">
      <dgm:prSet presAssocID="{5E4811F3-3AB9-4304-8C3E-C58A2C084E3E}" presName="sibTrans" presStyleLbl="sibTrans2D1" presStyleIdx="3" presStyleCnt="6" custAng="8340890" custFlipHor="1" custScaleX="344799" custLinFactX="-100000" custLinFactY="20144" custLinFactNeighborX="-114964" custLinFactNeighborY="100000"/>
      <dgm:spPr/>
      <dgm:t>
        <a:bodyPr/>
        <a:lstStyle/>
        <a:p>
          <a:endParaRPr lang="ru-RU"/>
        </a:p>
      </dgm:t>
    </dgm:pt>
    <dgm:pt modelId="{03417E94-B09B-4A1A-AF53-C153AA6BC30B}" type="pres">
      <dgm:prSet presAssocID="{5E4811F3-3AB9-4304-8C3E-C58A2C084E3E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99C020E0-29C6-42F4-9CCE-EFDBD5E2E243}" type="pres">
      <dgm:prSet presAssocID="{5C7F4F02-090B-4351-9322-15194D6B4A64}" presName="node" presStyleLbl="node1" presStyleIdx="4" presStyleCnt="6" custScaleX="227317" custScaleY="118414" custRadScaleRad="146199" custRadScaleInc="171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E274CF-E861-4585-967F-206ECFA9319D}" type="pres">
      <dgm:prSet presAssocID="{ABBF22BB-1F9C-4DB4-AA42-48E93590F3D5}" presName="sibTrans" presStyleLbl="sibTrans2D1" presStyleIdx="4" presStyleCnt="6" custAng="338087" custScaleX="123220" custLinFactNeighborX="-13387" custLinFactNeighborY="-4411"/>
      <dgm:spPr/>
      <dgm:t>
        <a:bodyPr/>
        <a:lstStyle/>
        <a:p>
          <a:endParaRPr lang="ru-RU"/>
        </a:p>
      </dgm:t>
    </dgm:pt>
    <dgm:pt modelId="{63B42D23-164B-46AD-982D-B745821AE3D6}" type="pres">
      <dgm:prSet presAssocID="{ABBF22BB-1F9C-4DB4-AA42-48E93590F3D5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48644DC9-C6AE-4229-AF30-E520B88B2449}" type="pres">
      <dgm:prSet presAssocID="{B9E42A4E-FE78-43C8-A09B-28C5DE038C95}" presName="node" presStyleLbl="node1" presStyleIdx="5" presStyleCnt="6" custScaleX="187976" custRadScaleRad="150487" custRadScaleInc="-292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69E4A-9542-43A1-BC2C-5B24CBA4E590}" type="pres">
      <dgm:prSet presAssocID="{DC5186A9-87BC-4E91-BE78-84900BA883E9}" presName="sibTrans" presStyleLbl="sibTrans2D1" presStyleIdx="5" presStyleCnt="6" custAng="20873028" custScaleX="124003" custScaleY="110526" custLinFactNeighborX="-62903" custLinFactNeighborY="-44638"/>
      <dgm:spPr/>
      <dgm:t>
        <a:bodyPr/>
        <a:lstStyle/>
        <a:p>
          <a:endParaRPr lang="ru-RU"/>
        </a:p>
      </dgm:t>
    </dgm:pt>
    <dgm:pt modelId="{08A44C2F-BD32-4BF7-8D47-6BB9B69B46ED}" type="pres">
      <dgm:prSet presAssocID="{DC5186A9-87BC-4E91-BE78-84900BA883E9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5B7E2F17-6479-469D-8BBE-DFF49246FE7E}" type="presOf" srcId="{5E4811F3-3AB9-4304-8C3E-C58A2C084E3E}" destId="{03417E94-B09B-4A1A-AF53-C153AA6BC30B}" srcOrd="1" destOrd="0" presId="urn:microsoft.com/office/officeart/2005/8/layout/cycle2"/>
    <dgm:cxn modelId="{ED243C9E-EC05-45C0-B34E-3AB697A18690}" type="presOf" srcId="{DC5186A9-87BC-4E91-BE78-84900BA883E9}" destId="{59969E4A-9542-43A1-BC2C-5B24CBA4E590}" srcOrd="0" destOrd="0" presId="urn:microsoft.com/office/officeart/2005/8/layout/cycle2"/>
    <dgm:cxn modelId="{C39C8D14-96E5-4ECC-8BB5-1135790226DC}" type="presOf" srcId="{AC80218B-01C3-4AA8-BC5B-22B4B9BB5588}" destId="{9E9FA701-E761-4C61-831A-F080BEB39E14}" srcOrd="0" destOrd="0" presId="urn:microsoft.com/office/officeart/2005/8/layout/cycle2"/>
    <dgm:cxn modelId="{80ADA920-8C40-4BAA-9E27-9B016C1AC2AC}" type="presOf" srcId="{09BB47E9-CC6F-49E2-91C2-7F673B989E35}" destId="{09EDCB55-A3B1-47DC-B4BB-9B346AE21940}" srcOrd="0" destOrd="0" presId="urn:microsoft.com/office/officeart/2005/8/layout/cycle2"/>
    <dgm:cxn modelId="{F85E9973-7BF8-450F-9080-1EFB9E1AE5ED}" type="presOf" srcId="{5E4811F3-3AB9-4304-8C3E-C58A2C084E3E}" destId="{7BD5756E-49E7-40A5-B574-7EB8DCCBE87C}" srcOrd="0" destOrd="0" presId="urn:microsoft.com/office/officeart/2005/8/layout/cycle2"/>
    <dgm:cxn modelId="{52A454DC-ECB5-4610-91AD-AE049B448B51}" type="presOf" srcId="{DC5186A9-87BC-4E91-BE78-84900BA883E9}" destId="{08A44C2F-BD32-4BF7-8D47-6BB9B69B46ED}" srcOrd="1" destOrd="0" presId="urn:microsoft.com/office/officeart/2005/8/layout/cycle2"/>
    <dgm:cxn modelId="{9C2B204D-8CB5-4BE6-81FC-6317E7F4E279}" type="presOf" srcId="{ABBF22BB-1F9C-4DB4-AA42-48E93590F3D5}" destId="{3EE274CF-E861-4585-967F-206ECFA9319D}" srcOrd="0" destOrd="0" presId="urn:microsoft.com/office/officeart/2005/8/layout/cycle2"/>
    <dgm:cxn modelId="{E8B3929C-7617-4BD6-9B26-2349C97FDF57}" type="presOf" srcId="{177D618C-988A-4B7C-8667-C7503E4E274C}" destId="{2B8A8213-9CA7-4B8D-A780-DCBACB82D59B}" srcOrd="0" destOrd="0" presId="urn:microsoft.com/office/officeart/2005/8/layout/cycle2"/>
    <dgm:cxn modelId="{3DD2DCE8-3C65-4CFB-BC05-184920D5E603}" type="presOf" srcId="{21AD393A-610D-40B8-BEB9-69944B94B4CE}" destId="{821B1466-80C0-4C5F-8A4C-98AA20507F6A}" srcOrd="0" destOrd="0" presId="urn:microsoft.com/office/officeart/2005/8/layout/cycle2"/>
    <dgm:cxn modelId="{2DBDC940-B685-4C44-9699-AF7443C488A7}" srcId="{F454427A-EC89-4BFD-8DF4-53AEF23375AA}" destId="{5C7F4F02-090B-4351-9322-15194D6B4A64}" srcOrd="4" destOrd="0" parTransId="{FA3FD2C3-CD1B-4655-9283-C6AF7AA2D442}" sibTransId="{ABBF22BB-1F9C-4DB4-AA42-48E93590F3D5}"/>
    <dgm:cxn modelId="{56076717-964C-41E9-BAE8-11BF69359DD3}" type="presOf" srcId="{35B939AA-E340-48CA-957B-EB27A33D6CFF}" destId="{84AF1A98-5EB5-48E9-BB9F-25D73A63D16B}" srcOrd="0" destOrd="0" presId="urn:microsoft.com/office/officeart/2005/8/layout/cycle2"/>
    <dgm:cxn modelId="{1D61233C-0C7D-4EDB-B8CD-C90041011DE4}" type="presOf" srcId="{21AD393A-610D-40B8-BEB9-69944B94B4CE}" destId="{7D8512CA-A509-40F5-8896-48B0D53FA17E}" srcOrd="1" destOrd="0" presId="urn:microsoft.com/office/officeart/2005/8/layout/cycle2"/>
    <dgm:cxn modelId="{61C7A16A-A423-44A9-9C40-29B08F241093}" type="presOf" srcId="{ABBF22BB-1F9C-4DB4-AA42-48E93590F3D5}" destId="{63B42D23-164B-46AD-982D-B745821AE3D6}" srcOrd="1" destOrd="0" presId="urn:microsoft.com/office/officeart/2005/8/layout/cycle2"/>
    <dgm:cxn modelId="{4F18C914-1B86-423B-AF79-7BB18C05DE48}" srcId="{F454427A-EC89-4BFD-8DF4-53AEF23375AA}" destId="{35B939AA-E340-48CA-957B-EB27A33D6CFF}" srcOrd="1" destOrd="0" parTransId="{2B5F78C2-A3EF-468D-8D52-B891D0863D5C}" sibTransId="{AC80218B-01C3-4AA8-BC5B-22B4B9BB5588}"/>
    <dgm:cxn modelId="{AFD9B2B9-4AC7-4FB3-8B47-54D5CA470DE8}" type="presOf" srcId="{AC80218B-01C3-4AA8-BC5B-22B4B9BB5588}" destId="{969673B6-FD24-4DB2-B81A-97B1A45561E2}" srcOrd="1" destOrd="0" presId="urn:microsoft.com/office/officeart/2005/8/layout/cycle2"/>
    <dgm:cxn modelId="{CA0C8107-4E8B-4B38-BAE0-0D78C0155AA9}" type="presOf" srcId="{F454427A-EC89-4BFD-8DF4-53AEF23375AA}" destId="{F9B040C3-8112-4797-AE32-5D90ECD9CD57}" srcOrd="0" destOrd="0" presId="urn:microsoft.com/office/officeart/2005/8/layout/cycle2"/>
    <dgm:cxn modelId="{198796A3-A6E1-4F91-8020-5DC8267C7850}" type="presOf" srcId="{FC1D6720-ECC7-428F-9076-724E4B19F525}" destId="{AB8B478D-62CB-45DE-A634-0A68F8B0DD89}" srcOrd="0" destOrd="0" presId="urn:microsoft.com/office/officeart/2005/8/layout/cycle2"/>
    <dgm:cxn modelId="{AA56B64E-6400-4493-870B-DBBE69C000A7}" srcId="{F454427A-EC89-4BFD-8DF4-53AEF23375AA}" destId="{8903DFB9-F140-404F-9517-2B42B62E68CC}" srcOrd="3" destOrd="0" parTransId="{E1151A33-3A30-4A5C-9DFC-806A37CE60E9}" sibTransId="{5E4811F3-3AB9-4304-8C3E-C58A2C084E3E}"/>
    <dgm:cxn modelId="{3FE94607-7740-4BCE-9718-0A4FF0092CF4}" type="presOf" srcId="{09BB47E9-CC6F-49E2-91C2-7F673B989E35}" destId="{E433D66C-4AF3-4E69-9BDC-27184021B897}" srcOrd="1" destOrd="0" presId="urn:microsoft.com/office/officeart/2005/8/layout/cycle2"/>
    <dgm:cxn modelId="{38171B3E-8F05-4708-93D1-900C178A30E0}" type="presOf" srcId="{8903DFB9-F140-404F-9517-2B42B62E68CC}" destId="{D1705B88-9F9A-410B-BD36-819AA03BE1B1}" srcOrd="0" destOrd="0" presId="urn:microsoft.com/office/officeart/2005/8/layout/cycle2"/>
    <dgm:cxn modelId="{38751DA4-40FD-4E29-BD3C-602880FB7085}" srcId="{F454427A-EC89-4BFD-8DF4-53AEF23375AA}" destId="{FC1D6720-ECC7-428F-9076-724E4B19F525}" srcOrd="0" destOrd="0" parTransId="{E5EF752B-4364-410B-A446-C8046CA36BFB}" sibTransId="{21AD393A-610D-40B8-BEB9-69944B94B4CE}"/>
    <dgm:cxn modelId="{B06515E2-EB43-40F8-AD6B-193D5B258169}" type="presOf" srcId="{B9E42A4E-FE78-43C8-A09B-28C5DE038C95}" destId="{48644DC9-C6AE-4229-AF30-E520B88B2449}" srcOrd="0" destOrd="0" presId="urn:microsoft.com/office/officeart/2005/8/layout/cycle2"/>
    <dgm:cxn modelId="{812710DA-AAD7-407D-8EDF-F02D20E6142F}" srcId="{F454427A-EC89-4BFD-8DF4-53AEF23375AA}" destId="{177D618C-988A-4B7C-8667-C7503E4E274C}" srcOrd="2" destOrd="0" parTransId="{78B7484D-17C4-4C78-8661-7B5BD14C13A1}" sibTransId="{09BB47E9-CC6F-49E2-91C2-7F673B989E35}"/>
    <dgm:cxn modelId="{ECA425BB-5103-4DF5-88FA-1D7291716149}" type="presOf" srcId="{5C7F4F02-090B-4351-9322-15194D6B4A64}" destId="{99C020E0-29C6-42F4-9CCE-EFDBD5E2E243}" srcOrd="0" destOrd="0" presId="urn:microsoft.com/office/officeart/2005/8/layout/cycle2"/>
    <dgm:cxn modelId="{D58F63A8-9E95-470D-85E6-0A596B675E65}" srcId="{F454427A-EC89-4BFD-8DF4-53AEF23375AA}" destId="{B9E42A4E-FE78-43C8-A09B-28C5DE038C95}" srcOrd="5" destOrd="0" parTransId="{9461DD71-5B56-4356-A9FD-75B7732E28D8}" sibTransId="{DC5186A9-87BC-4E91-BE78-84900BA883E9}"/>
    <dgm:cxn modelId="{3964B501-C2EC-4D0E-A6D3-DB95060CEEC9}" type="presParOf" srcId="{F9B040C3-8112-4797-AE32-5D90ECD9CD57}" destId="{AB8B478D-62CB-45DE-A634-0A68F8B0DD89}" srcOrd="0" destOrd="0" presId="urn:microsoft.com/office/officeart/2005/8/layout/cycle2"/>
    <dgm:cxn modelId="{658A96B1-034B-4FAB-94DB-AE09C0616718}" type="presParOf" srcId="{F9B040C3-8112-4797-AE32-5D90ECD9CD57}" destId="{821B1466-80C0-4C5F-8A4C-98AA20507F6A}" srcOrd="1" destOrd="0" presId="urn:microsoft.com/office/officeart/2005/8/layout/cycle2"/>
    <dgm:cxn modelId="{98C02E48-6153-48E1-84D0-D130896C7706}" type="presParOf" srcId="{821B1466-80C0-4C5F-8A4C-98AA20507F6A}" destId="{7D8512CA-A509-40F5-8896-48B0D53FA17E}" srcOrd="0" destOrd="0" presId="urn:microsoft.com/office/officeart/2005/8/layout/cycle2"/>
    <dgm:cxn modelId="{9EFD8651-C84C-4DDA-B24B-B57D7881E5C2}" type="presParOf" srcId="{F9B040C3-8112-4797-AE32-5D90ECD9CD57}" destId="{84AF1A98-5EB5-48E9-BB9F-25D73A63D16B}" srcOrd="2" destOrd="0" presId="urn:microsoft.com/office/officeart/2005/8/layout/cycle2"/>
    <dgm:cxn modelId="{7F36B8F9-C417-495B-A357-46BED0CC8975}" type="presParOf" srcId="{F9B040C3-8112-4797-AE32-5D90ECD9CD57}" destId="{9E9FA701-E761-4C61-831A-F080BEB39E14}" srcOrd="3" destOrd="0" presId="urn:microsoft.com/office/officeart/2005/8/layout/cycle2"/>
    <dgm:cxn modelId="{FC2E58C5-506A-4AB1-9A8D-7B98743C5C02}" type="presParOf" srcId="{9E9FA701-E761-4C61-831A-F080BEB39E14}" destId="{969673B6-FD24-4DB2-B81A-97B1A45561E2}" srcOrd="0" destOrd="0" presId="urn:microsoft.com/office/officeart/2005/8/layout/cycle2"/>
    <dgm:cxn modelId="{EC284983-8F06-404D-BB5B-22A4C572471F}" type="presParOf" srcId="{F9B040C3-8112-4797-AE32-5D90ECD9CD57}" destId="{2B8A8213-9CA7-4B8D-A780-DCBACB82D59B}" srcOrd="4" destOrd="0" presId="urn:microsoft.com/office/officeart/2005/8/layout/cycle2"/>
    <dgm:cxn modelId="{D3585BBA-5021-4DAC-A377-8F690ED8453D}" type="presParOf" srcId="{F9B040C3-8112-4797-AE32-5D90ECD9CD57}" destId="{09EDCB55-A3B1-47DC-B4BB-9B346AE21940}" srcOrd="5" destOrd="0" presId="urn:microsoft.com/office/officeart/2005/8/layout/cycle2"/>
    <dgm:cxn modelId="{C4461E46-26C8-450E-B49A-717ED811EB78}" type="presParOf" srcId="{09EDCB55-A3B1-47DC-B4BB-9B346AE21940}" destId="{E433D66C-4AF3-4E69-9BDC-27184021B897}" srcOrd="0" destOrd="0" presId="urn:microsoft.com/office/officeart/2005/8/layout/cycle2"/>
    <dgm:cxn modelId="{8D230AFF-4691-4B4E-A084-DC816744D308}" type="presParOf" srcId="{F9B040C3-8112-4797-AE32-5D90ECD9CD57}" destId="{D1705B88-9F9A-410B-BD36-819AA03BE1B1}" srcOrd="6" destOrd="0" presId="urn:microsoft.com/office/officeart/2005/8/layout/cycle2"/>
    <dgm:cxn modelId="{43A8D7C9-AA7C-4DF2-8161-7E3B989CAF5B}" type="presParOf" srcId="{F9B040C3-8112-4797-AE32-5D90ECD9CD57}" destId="{7BD5756E-49E7-40A5-B574-7EB8DCCBE87C}" srcOrd="7" destOrd="0" presId="urn:microsoft.com/office/officeart/2005/8/layout/cycle2"/>
    <dgm:cxn modelId="{B90600FC-6F18-4DC9-9900-7B30A00CAEA0}" type="presParOf" srcId="{7BD5756E-49E7-40A5-B574-7EB8DCCBE87C}" destId="{03417E94-B09B-4A1A-AF53-C153AA6BC30B}" srcOrd="0" destOrd="0" presId="urn:microsoft.com/office/officeart/2005/8/layout/cycle2"/>
    <dgm:cxn modelId="{878CA54F-3F04-458F-8E23-5FF564C1A779}" type="presParOf" srcId="{F9B040C3-8112-4797-AE32-5D90ECD9CD57}" destId="{99C020E0-29C6-42F4-9CCE-EFDBD5E2E243}" srcOrd="8" destOrd="0" presId="urn:microsoft.com/office/officeart/2005/8/layout/cycle2"/>
    <dgm:cxn modelId="{A4263423-40D8-4B60-84AE-8EAFBB5C74A7}" type="presParOf" srcId="{F9B040C3-8112-4797-AE32-5D90ECD9CD57}" destId="{3EE274CF-E861-4585-967F-206ECFA9319D}" srcOrd="9" destOrd="0" presId="urn:microsoft.com/office/officeart/2005/8/layout/cycle2"/>
    <dgm:cxn modelId="{0C0B4562-0864-4595-8723-AC45CF9F50D8}" type="presParOf" srcId="{3EE274CF-E861-4585-967F-206ECFA9319D}" destId="{63B42D23-164B-46AD-982D-B745821AE3D6}" srcOrd="0" destOrd="0" presId="urn:microsoft.com/office/officeart/2005/8/layout/cycle2"/>
    <dgm:cxn modelId="{F7CB6217-7E38-4815-B339-CD899187B3E3}" type="presParOf" srcId="{F9B040C3-8112-4797-AE32-5D90ECD9CD57}" destId="{48644DC9-C6AE-4229-AF30-E520B88B2449}" srcOrd="10" destOrd="0" presId="urn:microsoft.com/office/officeart/2005/8/layout/cycle2"/>
    <dgm:cxn modelId="{9244107C-F579-4CD4-8130-9FBAE321BC3A}" type="presParOf" srcId="{F9B040C3-8112-4797-AE32-5D90ECD9CD57}" destId="{59969E4A-9542-43A1-BC2C-5B24CBA4E590}" srcOrd="11" destOrd="0" presId="urn:microsoft.com/office/officeart/2005/8/layout/cycle2"/>
    <dgm:cxn modelId="{C36E5A1F-6209-425C-AB82-B3DFD64D9E8D}" type="presParOf" srcId="{59969E4A-9542-43A1-BC2C-5B24CBA4E590}" destId="{08A44C2F-BD32-4BF7-8D47-6BB9B69B46E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8C18E-83C4-40A5-9B11-27C739CB8325}">
      <dsp:nvSpPr>
        <dsp:cNvPr id="0" name=""/>
        <dsp:cNvSpPr/>
      </dsp:nvSpPr>
      <dsp:spPr>
        <a:xfrm>
          <a:off x="886097" y="270723"/>
          <a:ext cx="2141543" cy="1284926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Дети с нарушением слуха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886097" y="270723"/>
        <a:ext cx="2141543" cy="1284926"/>
      </dsp:txXfrm>
    </dsp:sp>
    <dsp:sp modelId="{3C9F8C5B-9CDE-4FD7-9CEC-DC485C0945D1}">
      <dsp:nvSpPr>
        <dsp:cNvPr id="0" name=""/>
        <dsp:cNvSpPr/>
      </dsp:nvSpPr>
      <dsp:spPr>
        <a:xfrm>
          <a:off x="3241796" y="270723"/>
          <a:ext cx="2141543" cy="1284926"/>
        </a:xfrm>
        <a:prstGeom prst="rect">
          <a:avLst/>
        </a:prstGeom>
        <a:solidFill>
          <a:schemeClr val="accent6"/>
        </a:solidFill>
        <a:ln w="25400" cap="flat" cmpd="sng" algn="ctr">
          <a:noFill/>
          <a:prstDash val="solid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70C0"/>
              </a:solidFill>
            </a:rPr>
            <a:t>Дети с нарушением зрения</a:t>
          </a:r>
          <a:endParaRPr lang="ru-RU" sz="2400" kern="1200" dirty="0">
            <a:solidFill>
              <a:srgbClr val="0070C0"/>
            </a:solidFill>
          </a:endParaRPr>
        </a:p>
      </dsp:txBody>
      <dsp:txXfrm>
        <a:off x="3241796" y="270723"/>
        <a:ext cx="2141543" cy="1284926"/>
      </dsp:txXfrm>
    </dsp:sp>
    <dsp:sp modelId="{3D3FCD94-5B21-473D-AC38-1311B9BF5D54}">
      <dsp:nvSpPr>
        <dsp:cNvPr id="0" name=""/>
        <dsp:cNvSpPr/>
      </dsp:nvSpPr>
      <dsp:spPr>
        <a:xfrm>
          <a:off x="5604004" y="310774"/>
          <a:ext cx="2141543" cy="1284926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Дети с нарушением речи</a:t>
          </a:r>
          <a:endParaRPr lang="ru-RU" sz="2400" kern="1200" dirty="0"/>
        </a:p>
      </dsp:txBody>
      <dsp:txXfrm>
        <a:off x="5604004" y="310774"/>
        <a:ext cx="2141543" cy="1284926"/>
      </dsp:txXfrm>
    </dsp:sp>
    <dsp:sp modelId="{EAD941C4-578F-49BA-9735-53928866E2BC}">
      <dsp:nvSpPr>
        <dsp:cNvPr id="0" name=""/>
        <dsp:cNvSpPr/>
      </dsp:nvSpPr>
      <dsp:spPr>
        <a:xfrm>
          <a:off x="648065" y="3312371"/>
          <a:ext cx="3319692" cy="1284926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1">
                  <a:lumMod val="75000"/>
                </a:schemeClr>
              </a:solidFill>
            </a:rPr>
            <a:t>Дети с нарушением опорно-двигательного аппарата</a:t>
          </a:r>
          <a:endParaRPr lang="ru-RU" sz="24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648065" y="3312371"/>
        <a:ext cx="3319692" cy="1284926"/>
      </dsp:txXfrm>
    </dsp:sp>
    <dsp:sp modelId="{35C0EA80-85EC-44ED-9259-301801F61B9F}">
      <dsp:nvSpPr>
        <dsp:cNvPr id="0" name=""/>
        <dsp:cNvSpPr/>
      </dsp:nvSpPr>
      <dsp:spPr>
        <a:xfrm>
          <a:off x="3333347" y="1851654"/>
          <a:ext cx="2141543" cy="1284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Дети с задержкой психического развития</a:t>
          </a:r>
          <a:endParaRPr lang="ru-RU" sz="2400" kern="1200" dirty="0"/>
        </a:p>
      </dsp:txBody>
      <dsp:txXfrm>
        <a:off x="3333347" y="1851654"/>
        <a:ext cx="2141543" cy="1284926"/>
      </dsp:txXfrm>
    </dsp:sp>
    <dsp:sp modelId="{F83F3FDB-A590-43A7-B079-627C997A1BB8}">
      <dsp:nvSpPr>
        <dsp:cNvPr id="0" name=""/>
        <dsp:cNvSpPr/>
      </dsp:nvSpPr>
      <dsp:spPr>
        <a:xfrm>
          <a:off x="5688317" y="1851654"/>
          <a:ext cx="2141543" cy="1284926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Дети с нарушением общения и поведения</a:t>
          </a:r>
          <a:endParaRPr lang="ru-RU" sz="2400" kern="1200" dirty="0"/>
        </a:p>
      </dsp:txBody>
      <dsp:txXfrm>
        <a:off x="5688317" y="1851654"/>
        <a:ext cx="2141543" cy="1284926"/>
      </dsp:txXfrm>
    </dsp:sp>
    <dsp:sp modelId="{78F1BE92-2213-4AAB-B7E6-D42C335DF6D6}">
      <dsp:nvSpPr>
        <dsp:cNvPr id="0" name=""/>
        <dsp:cNvSpPr/>
      </dsp:nvSpPr>
      <dsp:spPr>
        <a:xfrm>
          <a:off x="815030" y="1851662"/>
          <a:ext cx="2141543" cy="1284926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Дети с умственной отсталостью</a:t>
          </a:r>
          <a:endParaRPr lang="ru-RU" sz="2400" kern="1200" dirty="0"/>
        </a:p>
      </dsp:txBody>
      <dsp:txXfrm>
        <a:off x="815030" y="1851662"/>
        <a:ext cx="2141543" cy="1284926"/>
      </dsp:txXfrm>
    </dsp:sp>
    <dsp:sp modelId="{C89FA30F-2C8F-4642-B296-41F2E692B696}">
      <dsp:nvSpPr>
        <dsp:cNvPr id="0" name=""/>
        <dsp:cNvSpPr/>
      </dsp:nvSpPr>
      <dsp:spPr>
        <a:xfrm>
          <a:off x="4700754" y="3295033"/>
          <a:ext cx="3426148" cy="1284926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Дети с комплексными нарушениями психофизического развития</a:t>
          </a:r>
          <a:endParaRPr lang="ru-RU" sz="2400" kern="1200" dirty="0"/>
        </a:p>
      </dsp:txBody>
      <dsp:txXfrm>
        <a:off x="4700754" y="3295033"/>
        <a:ext cx="3426148" cy="12849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6743FB-9493-4880-8EE3-895718D9F86A}">
      <dsp:nvSpPr>
        <dsp:cNvPr id="0" name=""/>
        <dsp:cNvSpPr/>
      </dsp:nvSpPr>
      <dsp:spPr>
        <a:xfrm rot="16200000">
          <a:off x="494184" y="38440"/>
          <a:ext cx="56959" cy="12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627" bIns="0" numCol="1" spcCol="1270" anchor="t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4184" y="38440"/>
        <a:ext cx="56959" cy="12049"/>
      </dsp:txXfrm>
    </dsp:sp>
    <dsp:sp modelId="{1C41E2AF-CF66-4F64-ACAD-43EC743FDA2E}">
      <dsp:nvSpPr>
        <dsp:cNvPr id="0" name=""/>
        <dsp:cNvSpPr/>
      </dsp:nvSpPr>
      <dsp:spPr>
        <a:xfrm>
          <a:off x="528688" y="15985"/>
          <a:ext cx="2015427" cy="56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0627" rIns="35560" bIns="3556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00" kern="1200"/>
        </a:p>
      </dsp:txBody>
      <dsp:txXfrm>
        <a:off x="528688" y="15985"/>
        <a:ext cx="2015427" cy="56959"/>
      </dsp:txXfrm>
    </dsp:sp>
    <dsp:sp modelId="{4483A909-FAE7-416A-B00C-BA6876A0498F}">
      <dsp:nvSpPr>
        <dsp:cNvPr id="0" name=""/>
        <dsp:cNvSpPr/>
      </dsp:nvSpPr>
      <dsp:spPr>
        <a:xfrm>
          <a:off x="516639" y="80"/>
          <a:ext cx="24098" cy="2409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7FC58C-3962-42EE-9FD7-A649AB373F65}">
      <dsp:nvSpPr>
        <dsp:cNvPr id="0" name=""/>
        <dsp:cNvSpPr/>
      </dsp:nvSpPr>
      <dsp:spPr>
        <a:xfrm rot="16200000">
          <a:off x="3078606" y="38440"/>
          <a:ext cx="56959" cy="12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627" bIns="0" numCol="1" spcCol="1270" anchor="t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078606" y="38440"/>
        <a:ext cx="56959" cy="12049"/>
      </dsp:txXfrm>
    </dsp:sp>
    <dsp:sp modelId="{41216C1A-A89B-4CEB-925B-69ADB5C7804A}">
      <dsp:nvSpPr>
        <dsp:cNvPr id="0" name=""/>
        <dsp:cNvSpPr/>
      </dsp:nvSpPr>
      <dsp:spPr>
        <a:xfrm>
          <a:off x="3113110" y="15985"/>
          <a:ext cx="2015427" cy="56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0627" rIns="35560" bIns="3556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00" kern="1200"/>
        </a:p>
      </dsp:txBody>
      <dsp:txXfrm>
        <a:off x="3113110" y="15985"/>
        <a:ext cx="2015427" cy="56959"/>
      </dsp:txXfrm>
    </dsp:sp>
    <dsp:sp modelId="{D6B45A90-863F-4FAD-8C56-7A40726E061E}">
      <dsp:nvSpPr>
        <dsp:cNvPr id="0" name=""/>
        <dsp:cNvSpPr/>
      </dsp:nvSpPr>
      <dsp:spPr>
        <a:xfrm>
          <a:off x="3101061" y="80"/>
          <a:ext cx="24098" cy="2409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4A8162-5717-4FD1-82B8-1036F3B018B8}">
      <dsp:nvSpPr>
        <dsp:cNvPr id="0" name=""/>
        <dsp:cNvSpPr/>
      </dsp:nvSpPr>
      <dsp:spPr>
        <a:xfrm rot="16200000">
          <a:off x="5663027" y="38440"/>
          <a:ext cx="56959" cy="12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627" bIns="0" numCol="1" spcCol="1270" anchor="t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663027" y="38440"/>
        <a:ext cx="56959" cy="12049"/>
      </dsp:txXfrm>
    </dsp:sp>
    <dsp:sp modelId="{7A93FA73-6F3B-4B71-B717-38420B34E7BF}">
      <dsp:nvSpPr>
        <dsp:cNvPr id="0" name=""/>
        <dsp:cNvSpPr/>
      </dsp:nvSpPr>
      <dsp:spPr>
        <a:xfrm>
          <a:off x="5697532" y="15985"/>
          <a:ext cx="2015427" cy="56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0627" rIns="35560" bIns="3556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00" kern="1200"/>
        </a:p>
      </dsp:txBody>
      <dsp:txXfrm>
        <a:off x="5697532" y="15985"/>
        <a:ext cx="2015427" cy="56959"/>
      </dsp:txXfrm>
    </dsp:sp>
    <dsp:sp modelId="{8686E6BF-74FA-4360-92D5-93D7A6263ED2}">
      <dsp:nvSpPr>
        <dsp:cNvPr id="0" name=""/>
        <dsp:cNvSpPr/>
      </dsp:nvSpPr>
      <dsp:spPr>
        <a:xfrm>
          <a:off x="5685483" y="80"/>
          <a:ext cx="24098" cy="2409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698ECD-5E40-4D79-8DA7-FEF22519A332}">
      <dsp:nvSpPr>
        <dsp:cNvPr id="0" name=""/>
        <dsp:cNvSpPr/>
      </dsp:nvSpPr>
      <dsp:spPr>
        <a:xfrm rot="5400000">
          <a:off x="4792895" y="1782351"/>
          <a:ext cx="113971" cy="4569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9D6F16-8D34-4F46-A51B-045A9C93A5AB}">
      <dsp:nvSpPr>
        <dsp:cNvPr id="0" name=""/>
        <dsp:cNvSpPr/>
      </dsp:nvSpPr>
      <dsp:spPr>
        <a:xfrm>
          <a:off x="1105626" y="0"/>
          <a:ext cx="3236073" cy="1196710"/>
        </a:xfrm>
        <a:prstGeom prst="roundRect">
          <a:avLst>
            <a:gd name="adj" fmla="val 1667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Развитие навыков саморегуляции эмоциональных реакций и навыков самоконтроля</a:t>
          </a:r>
          <a:endParaRPr lang="ru-RU" sz="2000" kern="1200" dirty="0"/>
        </a:p>
      </dsp:txBody>
      <dsp:txXfrm>
        <a:off x="1164055" y="58429"/>
        <a:ext cx="3119215" cy="1079852"/>
      </dsp:txXfrm>
    </dsp:sp>
    <dsp:sp modelId="{A02EC82A-94E9-45AB-B51C-48EC368D11C5}">
      <dsp:nvSpPr>
        <dsp:cNvPr id="0" name=""/>
        <dsp:cNvSpPr/>
      </dsp:nvSpPr>
      <dsp:spPr>
        <a:xfrm>
          <a:off x="2374090" y="906401"/>
          <a:ext cx="241148" cy="203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55E255-36C0-4E4A-8761-23082EBB8F3E}">
      <dsp:nvSpPr>
        <dsp:cNvPr id="0" name=""/>
        <dsp:cNvSpPr/>
      </dsp:nvSpPr>
      <dsp:spPr>
        <a:xfrm rot="16200000" flipH="1">
          <a:off x="4608017" y="1429704"/>
          <a:ext cx="114012" cy="952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6E5C40-243F-4EC8-B1D1-8B3B8B7194BA}">
      <dsp:nvSpPr>
        <dsp:cNvPr id="0" name=""/>
        <dsp:cNvSpPr/>
      </dsp:nvSpPr>
      <dsp:spPr>
        <a:xfrm>
          <a:off x="2508180" y="1265079"/>
          <a:ext cx="3151131" cy="937970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Развитие элементарных творческих способностей </a:t>
          </a:r>
          <a:endParaRPr lang="ru-RU" sz="2000" kern="1200" dirty="0"/>
        </a:p>
      </dsp:txBody>
      <dsp:txXfrm>
        <a:off x="2553976" y="1310875"/>
        <a:ext cx="3059539" cy="846378"/>
      </dsp:txXfrm>
    </dsp:sp>
    <dsp:sp modelId="{2282E835-56C4-4CFC-83C1-4790CE97FC5A}">
      <dsp:nvSpPr>
        <dsp:cNvPr id="0" name=""/>
        <dsp:cNvSpPr/>
      </dsp:nvSpPr>
      <dsp:spPr>
        <a:xfrm>
          <a:off x="3010167" y="2067189"/>
          <a:ext cx="264099" cy="203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7E30C-9330-4F93-8544-DE8AD1E259FE}">
      <dsp:nvSpPr>
        <dsp:cNvPr id="0" name=""/>
        <dsp:cNvSpPr/>
      </dsp:nvSpPr>
      <dsp:spPr>
        <a:xfrm rot="16200000" flipH="1">
          <a:off x="4424353" y="1580764"/>
          <a:ext cx="139806" cy="4569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985649-686E-4AD3-8B17-DC062C8F19C4}">
      <dsp:nvSpPr>
        <dsp:cNvPr id="0" name=""/>
        <dsp:cNvSpPr/>
      </dsp:nvSpPr>
      <dsp:spPr>
        <a:xfrm>
          <a:off x="3744001" y="2309675"/>
          <a:ext cx="3519801" cy="629786"/>
        </a:xfrm>
        <a:prstGeom prst="roundRect">
          <a:avLst>
            <a:gd name="adj" fmla="val 1667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Развитие мелкой моторики и </a:t>
          </a:r>
          <a:r>
            <a:rPr lang="ru-RU" sz="2000" kern="1200" dirty="0" err="1" smtClean="0"/>
            <a:t>графомоторных</a:t>
          </a:r>
          <a:r>
            <a:rPr lang="ru-RU" sz="2000" kern="1200" dirty="0" smtClean="0"/>
            <a:t> навыков</a:t>
          </a:r>
          <a:endParaRPr lang="ru-RU" sz="2000" kern="1200" dirty="0"/>
        </a:p>
      </dsp:txBody>
      <dsp:txXfrm>
        <a:off x="3774750" y="2340424"/>
        <a:ext cx="3458303" cy="568288"/>
      </dsp:txXfrm>
    </dsp:sp>
    <dsp:sp modelId="{ABF57A89-38B3-4EE5-892D-BC84C8214F7C}">
      <dsp:nvSpPr>
        <dsp:cNvPr id="0" name=""/>
        <dsp:cNvSpPr/>
      </dsp:nvSpPr>
      <dsp:spPr>
        <a:xfrm>
          <a:off x="5051459" y="2646937"/>
          <a:ext cx="261731" cy="203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AD436-3893-4DB5-81B9-F4A8FAC831F2}">
      <dsp:nvSpPr>
        <dsp:cNvPr id="0" name=""/>
        <dsp:cNvSpPr/>
      </dsp:nvSpPr>
      <dsp:spPr>
        <a:xfrm rot="16200000" flipH="1">
          <a:off x="8969507" y="1014577"/>
          <a:ext cx="161311" cy="4569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E62202-3ED2-4E63-96B8-0D496DCA364C}">
      <dsp:nvSpPr>
        <dsp:cNvPr id="0" name=""/>
        <dsp:cNvSpPr/>
      </dsp:nvSpPr>
      <dsp:spPr>
        <a:xfrm>
          <a:off x="5171245" y="3045324"/>
          <a:ext cx="2872391" cy="897234"/>
        </a:xfrm>
        <a:prstGeom prst="roundRect">
          <a:avLst>
            <a:gd name="adj" fmla="val 1667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Психокоррекция накопившейся агрессии и раздражения.</a:t>
          </a:r>
          <a:endParaRPr lang="ru-RU" sz="2000" kern="1200" dirty="0"/>
        </a:p>
      </dsp:txBody>
      <dsp:txXfrm>
        <a:off x="5215052" y="3089131"/>
        <a:ext cx="2784777" cy="809620"/>
      </dsp:txXfrm>
    </dsp:sp>
    <dsp:sp modelId="{0BB95867-1CBF-4DC4-B037-8CD8D9F2D76E}">
      <dsp:nvSpPr>
        <dsp:cNvPr id="0" name=""/>
        <dsp:cNvSpPr/>
      </dsp:nvSpPr>
      <dsp:spPr>
        <a:xfrm>
          <a:off x="6281069" y="3227867"/>
          <a:ext cx="261731" cy="203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70EA97-243F-41AE-8029-9086C61C635B}">
      <dsp:nvSpPr>
        <dsp:cNvPr id="0" name=""/>
        <dsp:cNvSpPr/>
      </dsp:nvSpPr>
      <dsp:spPr>
        <a:xfrm>
          <a:off x="6126084" y="4150516"/>
          <a:ext cx="2849755" cy="1284341"/>
        </a:xfrm>
        <a:prstGeom prst="roundRect">
          <a:avLst>
            <a:gd name="adj" fmla="val 1667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Развитие высших психических процессов: внимания, мышления,восприятия</a:t>
          </a:r>
          <a:endParaRPr lang="ru-RU" sz="2000" kern="1200" dirty="0"/>
        </a:p>
      </dsp:txBody>
      <dsp:txXfrm>
        <a:off x="6188792" y="4213224"/>
        <a:ext cx="2724339" cy="11589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A161B-BE3E-42D9-A331-E56FA68AC393}">
      <dsp:nvSpPr>
        <dsp:cNvPr id="0" name=""/>
        <dsp:cNvSpPr/>
      </dsp:nvSpPr>
      <dsp:spPr>
        <a:xfrm>
          <a:off x="-6913310" y="-1060303"/>
          <a:ext cx="8091785" cy="8091785"/>
        </a:xfrm>
        <a:prstGeom prst="blockArc">
          <a:avLst>
            <a:gd name="adj1" fmla="val 18900000"/>
            <a:gd name="adj2" fmla="val 2700000"/>
            <a:gd name="adj3" fmla="val 26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D42546-08FB-46A6-BFA0-544547835941}">
      <dsp:nvSpPr>
        <dsp:cNvPr id="0" name=""/>
        <dsp:cNvSpPr/>
      </dsp:nvSpPr>
      <dsp:spPr>
        <a:xfrm>
          <a:off x="174106" y="108774"/>
          <a:ext cx="7808521" cy="54642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728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 Ребенку предлагается несколько мандал на выбор ( то, что ему ближе по настроению)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74106" y="108774"/>
        <a:ext cx="7808521" cy="546428"/>
      </dsp:txXfrm>
    </dsp:sp>
    <dsp:sp modelId="{F91E0438-53C2-4CB2-A402-EF4B8D85EB81}">
      <dsp:nvSpPr>
        <dsp:cNvPr id="0" name=""/>
        <dsp:cNvSpPr/>
      </dsp:nvSpPr>
      <dsp:spPr>
        <a:xfrm>
          <a:off x="-39255" y="63247"/>
          <a:ext cx="683035" cy="683035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73151-90A4-4AF0-9131-6AF03FBD4D47}">
      <dsp:nvSpPr>
        <dsp:cNvPr id="0" name=""/>
        <dsp:cNvSpPr/>
      </dsp:nvSpPr>
      <dsp:spPr>
        <a:xfrm>
          <a:off x="874466" y="756846"/>
          <a:ext cx="7025062" cy="66287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728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smtClean="0">
              <a:solidFill>
                <a:schemeClr val="tx1"/>
              </a:solidFill>
            </a:rPr>
            <a:t>Ребенок  самостоятельно выбирать материалы для работы и цветовую гамму. 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874466" y="756846"/>
        <a:ext cx="7025062" cy="662877"/>
      </dsp:txXfrm>
    </dsp:sp>
    <dsp:sp modelId="{4E5F5AC4-C006-48F0-B8EA-DAB704A21212}">
      <dsp:nvSpPr>
        <dsp:cNvPr id="0" name=""/>
        <dsp:cNvSpPr/>
      </dsp:nvSpPr>
      <dsp:spPr>
        <a:xfrm>
          <a:off x="442395" y="746770"/>
          <a:ext cx="683035" cy="683035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EBA8E5-EB6D-4C8C-BBE2-785B112EC897}">
      <dsp:nvSpPr>
        <dsp:cNvPr id="0" name=""/>
        <dsp:cNvSpPr/>
      </dsp:nvSpPr>
      <dsp:spPr>
        <a:xfrm>
          <a:off x="946448" y="1548935"/>
          <a:ext cx="6945409" cy="911639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728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Необходимо хвалить и подбадривать ребенка в процессе работы, ведь от него требуется высокая концентрация внимания и усидчивость  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946448" y="1548935"/>
        <a:ext cx="6945409" cy="911639"/>
      </dsp:txXfrm>
    </dsp:sp>
    <dsp:sp modelId="{5BC00535-CDBE-4896-A802-06FB28EA9A83}">
      <dsp:nvSpPr>
        <dsp:cNvPr id="0" name=""/>
        <dsp:cNvSpPr/>
      </dsp:nvSpPr>
      <dsp:spPr>
        <a:xfrm>
          <a:off x="601417" y="1620942"/>
          <a:ext cx="683035" cy="683035"/>
        </a:xfrm>
        <a:prstGeom prst="ellipse">
          <a:avLst/>
        </a:prstGeom>
        <a:solidFill>
          <a:schemeClr val="accent4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FFF8C-0E88-4060-A288-FA9D80F9C994}">
      <dsp:nvSpPr>
        <dsp:cNvPr id="0" name=""/>
        <dsp:cNvSpPr/>
      </dsp:nvSpPr>
      <dsp:spPr>
        <a:xfrm>
          <a:off x="802449" y="2557044"/>
          <a:ext cx="7108045" cy="472010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728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В день желательно работать только с одной мандалой.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802449" y="2557044"/>
        <a:ext cx="7108045" cy="472010"/>
      </dsp:txXfrm>
    </dsp:sp>
    <dsp:sp modelId="{FDCC2230-BFD9-4B0A-B981-1E4A6F2BDFE3}">
      <dsp:nvSpPr>
        <dsp:cNvPr id="0" name=""/>
        <dsp:cNvSpPr/>
      </dsp:nvSpPr>
      <dsp:spPr>
        <a:xfrm>
          <a:off x="730422" y="2413027"/>
          <a:ext cx="683035" cy="683035"/>
        </a:xfrm>
        <a:prstGeom prst="ellipse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A3E2A8-84B1-4BDE-B511-3E0DC835F8AB}">
      <dsp:nvSpPr>
        <dsp:cNvPr id="0" name=""/>
        <dsp:cNvSpPr/>
      </dsp:nvSpPr>
      <dsp:spPr>
        <a:xfrm>
          <a:off x="1162489" y="3133108"/>
          <a:ext cx="6754514" cy="618436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728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Практикуется использование музыкального сопровождения</a:t>
          </a:r>
          <a:r>
            <a:rPr lang="ru-RU" sz="2400" kern="1200" dirty="0" smtClean="0">
              <a:solidFill>
                <a:schemeClr val="tx1"/>
              </a:solidFill>
            </a:rPr>
            <a:t>.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1162489" y="3133108"/>
        <a:ext cx="6754514" cy="618436"/>
      </dsp:txXfrm>
    </dsp:sp>
    <dsp:sp modelId="{FEEEA36C-5882-4C22-B23B-0DDB00BBC3C7}">
      <dsp:nvSpPr>
        <dsp:cNvPr id="0" name=""/>
        <dsp:cNvSpPr/>
      </dsp:nvSpPr>
      <dsp:spPr>
        <a:xfrm>
          <a:off x="802431" y="3133110"/>
          <a:ext cx="613113" cy="613099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B1A325-A721-4841-830E-FCDF4CB6E552}">
      <dsp:nvSpPr>
        <dsp:cNvPr id="0" name=""/>
        <dsp:cNvSpPr/>
      </dsp:nvSpPr>
      <dsp:spPr>
        <a:xfrm>
          <a:off x="946454" y="3888434"/>
          <a:ext cx="6985732" cy="749716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728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Педагог не вмешивается в работу ребенка, без его согласия. И не высказываются оценочные комментарии по поводу работы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946454" y="3888434"/>
        <a:ext cx="6985732" cy="749716"/>
      </dsp:txXfrm>
    </dsp:sp>
    <dsp:sp modelId="{EB65DE46-4FAB-4E15-9447-4083873F612D}">
      <dsp:nvSpPr>
        <dsp:cNvPr id="0" name=""/>
        <dsp:cNvSpPr/>
      </dsp:nvSpPr>
      <dsp:spPr>
        <a:xfrm>
          <a:off x="802429" y="3888435"/>
          <a:ext cx="613106" cy="61309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3B4266-8C21-4F6F-BBD7-CBAD9F0221D8}">
      <dsp:nvSpPr>
        <dsp:cNvPr id="0" name=""/>
        <dsp:cNvSpPr/>
      </dsp:nvSpPr>
      <dsp:spPr>
        <a:xfrm>
          <a:off x="730444" y="4752526"/>
          <a:ext cx="7161825" cy="913497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72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smtClean="0">
              <a:solidFill>
                <a:schemeClr val="tx1"/>
              </a:solidFill>
            </a:rPr>
            <a:t>После работы предлагается дать название мандале, проводится беседа по поводу работы (допускаются корректные наводящие вопросы. 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730444" y="4752526"/>
        <a:ext cx="7161825" cy="913497"/>
      </dsp:txXfrm>
    </dsp:sp>
    <dsp:sp modelId="{044E51A2-A84B-49AE-ADD2-B69DB36C0AA1}">
      <dsp:nvSpPr>
        <dsp:cNvPr id="0" name=""/>
        <dsp:cNvSpPr/>
      </dsp:nvSpPr>
      <dsp:spPr>
        <a:xfrm>
          <a:off x="370381" y="4752525"/>
          <a:ext cx="683035" cy="704735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B478D-62CB-45DE-A634-0A68F8B0DD89}">
      <dsp:nvSpPr>
        <dsp:cNvPr id="0" name=""/>
        <dsp:cNvSpPr/>
      </dsp:nvSpPr>
      <dsp:spPr>
        <a:xfrm>
          <a:off x="2708994" y="25448"/>
          <a:ext cx="3412091" cy="1196183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создание атмосфера эмоциональной теплоты </a:t>
          </a:r>
          <a:endParaRPr lang="ru-RU" sz="2000" b="1" kern="1200" dirty="0"/>
        </a:p>
      </dsp:txBody>
      <dsp:txXfrm>
        <a:off x="3208683" y="200625"/>
        <a:ext cx="2412713" cy="845829"/>
      </dsp:txXfrm>
    </dsp:sp>
    <dsp:sp modelId="{821B1466-80C0-4C5F-8A4C-98AA20507F6A}">
      <dsp:nvSpPr>
        <dsp:cNvPr id="0" name=""/>
        <dsp:cNvSpPr/>
      </dsp:nvSpPr>
      <dsp:spPr>
        <a:xfrm rot="13833073" flipH="1">
          <a:off x="6041657" y="797453"/>
          <a:ext cx="579126" cy="439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6065678" y="834421"/>
        <a:ext cx="447366" cy="263519"/>
      </dsp:txXfrm>
    </dsp:sp>
    <dsp:sp modelId="{84AF1A98-5EB5-48E9-BB9F-25D73A63D16B}">
      <dsp:nvSpPr>
        <dsp:cNvPr id="0" name=""/>
        <dsp:cNvSpPr/>
      </dsp:nvSpPr>
      <dsp:spPr>
        <a:xfrm>
          <a:off x="6005019" y="1102384"/>
          <a:ext cx="2223376" cy="954110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снятие напряжения</a:t>
          </a:r>
          <a:endParaRPr lang="ru-RU" sz="2000" b="1" kern="1200" dirty="0"/>
        </a:p>
      </dsp:txBody>
      <dsp:txXfrm>
        <a:off x="6330625" y="1242110"/>
        <a:ext cx="1572164" cy="674658"/>
      </dsp:txXfrm>
    </dsp:sp>
    <dsp:sp modelId="{9E9FA701-E761-4C61-831A-F080BEB39E14}">
      <dsp:nvSpPr>
        <dsp:cNvPr id="0" name=""/>
        <dsp:cNvSpPr/>
      </dsp:nvSpPr>
      <dsp:spPr>
        <a:xfrm rot="5622033">
          <a:off x="6643649" y="2400309"/>
          <a:ext cx="831572" cy="439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6713781" y="2422406"/>
        <a:ext cx="699812" cy="263519"/>
      </dsp:txXfrm>
    </dsp:sp>
    <dsp:sp modelId="{2B8A8213-9CA7-4B8D-A780-DCBACB82D59B}">
      <dsp:nvSpPr>
        <dsp:cNvPr id="0" name=""/>
        <dsp:cNvSpPr/>
      </dsp:nvSpPr>
      <dsp:spPr>
        <a:xfrm>
          <a:off x="5687999" y="3096581"/>
          <a:ext cx="2575959" cy="1317480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развитие навыков саморегуляции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6065239" y="3289521"/>
        <a:ext cx="1821479" cy="931600"/>
      </dsp:txXfrm>
    </dsp:sp>
    <dsp:sp modelId="{09EDCB55-A3B1-47DC-B4BB-9B346AE21940}">
      <dsp:nvSpPr>
        <dsp:cNvPr id="0" name=""/>
        <dsp:cNvSpPr/>
      </dsp:nvSpPr>
      <dsp:spPr>
        <a:xfrm rot="9747879">
          <a:off x="5635323" y="4429415"/>
          <a:ext cx="867770" cy="439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5764022" y="4497406"/>
        <a:ext cx="736010" cy="263519"/>
      </dsp:txXfrm>
    </dsp:sp>
    <dsp:sp modelId="{D1705B88-9F9A-410B-BD36-819AA03BE1B1}">
      <dsp:nvSpPr>
        <dsp:cNvPr id="0" name=""/>
        <dsp:cNvSpPr/>
      </dsp:nvSpPr>
      <dsp:spPr>
        <a:xfrm>
          <a:off x="3114149" y="4053036"/>
          <a:ext cx="2463498" cy="1066662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развитие творческих способностей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474920" y="4209245"/>
        <a:ext cx="1741956" cy="754244"/>
      </dsp:txXfrm>
    </dsp:sp>
    <dsp:sp modelId="{7BD5756E-49E7-40A5-B574-7EB8DCCBE87C}">
      <dsp:nvSpPr>
        <dsp:cNvPr id="0" name=""/>
        <dsp:cNvSpPr/>
      </dsp:nvSpPr>
      <dsp:spPr>
        <a:xfrm rot="1567471" flipH="1">
          <a:off x="2401665" y="4571670"/>
          <a:ext cx="647843" cy="439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2526695" y="4688519"/>
        <a:ext cx="516083" cy="263519"/>
      </dsp:txXfrm>
    </dsp:sp>
    <dsp:sp modelId="{99C020E0-29C6-42F4-9CCE-EFDBD5E2E243}">
      <dsp:nvSpPr>
        <dsp:cNvPr id="0" name=""/>
        <dsp:cNvSpPr/>
      </dsp:nvSpPr>
      <dsp:spPr>
        <a:xfrm>
          <a:off x="155999" y="3096586"/>
          <a:ext cx="2958147" cy="1540958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  развитие  внимания, сенсорных способностей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589210" y="3322254"/>
        <a:ext cx="2091725" cy="1089622"/>
      </dsp:txXfrm>
    </dsp:sp>
    <dsp:sp modelId="{3EE274CF-E861-4585-967F-206ECFA9319D}">
      <dsp:nvSpPr>
        <dsp:cNvPr id="0" name=""/>
        <dsp:cNvSpPr/>
      </dsp:nvSpPr>
      <dsp:spPr>
        <a:xfrm rot="16312006">
          <a:off x="1220941" y="2448437"/>
          <a:ext cx="552772" cy="4391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1284675" y="2602122"/>
        <a:ext cx="421012" cy="263519"/>
      </dsp:txXfrm>
    </dsp:sp>
    <dsp:sp modelId="{48644DC9-C6AE-4229-AF30-E520B88B2449}">
      <dsp:nvSpPr>
        <dsp:cNvPr id="0" name=""/>
        <dsp:cNvSpPr/>
      </dsp:nvSpPr>
      <dsp:spPr>
        <a:xfrm>
          <a:off x="262814" y="951510"/>
          <a:ext cx="2446190" cy="1301331"/>
        </a:xfrm>
        <a:prstGeom prst="ellips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развитие мелкой моторике </a:t>
          </a:r>
          <a:endParaRPr lang="ru-RU" sz="2000" kern="1200" dirty="0"/>
        </a:p>
      </dsp:txBody>
      <dsp:txXfrm>
        <a:off x="621050" y="1142086"/>
        <a:ext cx="1729718" cy="920179"/>
      </dsp:txXfrm>
    </dsp:sp>
    <dsp:sp modelId="{59969E4A-9542-43A1-BC2C-5B24CBA4E590}">
      <dsp:nvSpPr>
        <dsp:cNvPr id="0" name=""/>
        <dsp:cNvSpPr/>
      </dsp:nvSpPr>
      <dsp:spPr>
        <a:xfrm rot="19764545">
          <a:off x="2381471" y="710677"/>
          <a:ext cx="456188" cy="4854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2390995" y="842586"/>
        <a:ext cx="319332" cy="291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AD25F-4A79-411A-B844-541A03CEBBF3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9B397-3AC7-4FF4-BBE2-ADA249DC4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886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9B397-3AC7-4FF4-BBE2-ADA249DC482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777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Новая папка\rainbow-wave-design-ppt-1024x76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0"/>
            <a:ext cx="8561040" cy="3600451"/>
          </a:xfrm>
        </p:spPr>
        <p:txBody>
          <a:bodyPr>
            <a:normAutofit fontScale="90000"/>
          </a:bodyPr>
          <a:lstStyle/>
          <a:p>
            <a:r>
              <a:rPr lang="ru-RU" altLang="ru-RU" sz="22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Муниципальное  автономное  дошкольное </a:t>
            </a:r>
            <a:r>
              <a:rPr lang="ru-RU" altLang="ru-RU" sz="2200" b="1" i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образовательное учреждение </a:t>
            </a:r>
            <a:r>
              <a:rPr lang="ru-RU" altLang="ru-RU" sz="22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центр развития ребенка – детский сад № 32 </a:t>
            </a:r>
            <a:r>
              <a:rPr lang="ru-RU" altLang="ru-RU" sz="2200" b="1" i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города  Кропоткин </a:t>
            </a:r>
            <a:br>
              <a:rPr lang="ru-RU" altLang="ru-RU" sz="2200" b="1" i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ru-RU" altLang="ru-RU" sz="2200" b="1" i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муниципального </a:t>
            </a:r>
            <a:r>
              <a:rPr lang="ru-RU" altLang="ru-RU" sz="22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образования Кавказский </a:t>
            </a:r>
            <a:r>
              <a:rPr lang="ru-RU" altLang="ru-RU" sz="2200" b="1" i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район</a:t>
            </a:r>
            <a:r>
              <a:rPr lang="ru-RU" sz="2200" b="1" dirty="0" smtClean="0">
                <a:solidFill>
                  <a:schemeClr val="tx2"/>
                </a:solidFill>
              </a:rPr>
              <a:t/>
            </a:r>
            <a:br>
              <a:rPr lang="ru-RU" sz="2200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    «Мандала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– один из методов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арт –терапии в работе с детьми  ОВЗ дошкольного возраста»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3933056"/>
            <a:ext cx="6400800" cy="2040632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Подготовила  </a:t>
            </a:r>
          </a:p>
          <a:p>
            <a:pPr algn="r">
              <a:spcBef>
                <a:spcPts val="0"/>
              </a:spcBef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педагог-психолог </a:t>
            </a:r>
          </a:p>
          <a:p>
            <a:pPr algn="r">
              <a:spcBef>
                <a:spcPts val="0"/>
              </a:spcBef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МАДОУ ЦРР –д/с № 32г. Кропоткин</a:t>
            </a:r>
          </a:p>
          <a:p>
            <a:pPr algn="r">
              <a:spcBef>
                <a:spcPts val="0"/>
              </a:spcBef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Воронова Светлана  Александровна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\rainbow-wave-design-ppt-1024x7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615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2959" y="4365104"/>
            <a:ext cx="5122912" cy="141763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268760"/>
            <a:ext cx="8507288" cy="5400600"/>
          </a:xfrm>
        </p:spPr>
        <p:txBody>
          <a:bodyPr>
            <a:noAutofit/>
          </a:bodyPr>
          <a:lstStyle/>
          <a:p>
            <a:pPr marL="3657600" lvl="8" indent="0" algn="just" fontAlgn="base">
              <a:lnSpc>
                <a:spcPct val="125000"/>
              </a:lnSpc>
              <a:spcAft>
                <a:spcPct val="0"/>
              </a:spcAft>
              <a:buClr>
                <a:srgbClr val="808080"/>
              </a:buClr>
              <a:buNone/>
            </a:pPr>
            <a:endParaRPr lang="ru-RU" sz="2400" dirty="0"/>
          </a:p>
          <a:p>
            <a:pPr lvl="0" algn="just">
              <a:buFont typeface="Wingdings" panose="05000000000000000000" pitchFamily="2" charset="2"/>
              <a:buChar char="v"/>
            </a:pPr>
            <a:endParaRPr lang="ru-RU" sz="2400" dirty="0" smtClean="0">
              <a:solidFill>
                <a:prstClr val="black"/>
              </a:solidFill>
            </a:endParaRPr>
          </a:p>
          <a:p>
            <a:pPr lvl="0" algn="just">
              <a:buFont typeface="Wingdings" panose="05000000000000000000" pitchFamily="2" charset="2"/>
              <a:buChar char="v"/>
            </a:pPr>
            <a:endParaRPr lang="ru-RU" sz="2400" dirty="0">
              <a:solidFill>
                <a:prstClr val="black"/>
              </a:solidFill>
            </a:endParaRPr>
          </a:p>
          <a:p>
            <a:pPr lvl="0" algn="just"/>
            <a:endParaRPr lang="ru-RU" sz="2400" dirty="0">
              <a:solidFill>
                <a:prstClr val="black"/>
              </a:solidFill>
            </a:endParaRPr>
          </a:p>
          <a:p>
            <a:pPr algn="just" fontAlgn="base">
              <a:lnSpc>
                <a:spcPct val="125000"/>
              </a:lnSpc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v"/>
            </a:pPr>
            <a:endParaRPr lang="ru-RU" sz="2400" dirty="0" smtClean="0"/>
          </a:p>
          <a:p>
            <a:pPr algn="just" fontAlgn="base">
              <a:lnSpc>
                <a:spcPct val="125000"/>
              </a:lnSpc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v"/>
            </a:pPr>
            <a:endParaRPr lang="ru-RU" sz="2400" dirty="0"/>
          </a:p>
          <a:p>
            <a:pPr lvl="0" algn="just" fontAlgn="base">
              <a:lnSpc>
                <a:spcPct val="125000"/>
              </a:lnSpc>
              <a:spcAft>
                <a:spcPct val="0"/>
              </a:spcAft>
              <a:buClr>
                <a:srgbClr val="808080"/>
              </a:buClr>
              <a:buFont typeface="Wingdings" pitchFamily="2" charset="2"/>
              <a:buChar char="v"/>
            </a:pPr>
            <a:endParaRPr lang="ru-RU" sz="2400" kern="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Лента лицом вверх 2"/>
          <p:cNvSpPr/>
          <p:nvPr/>
        </p:nvSpPr>
        <p:spPr>
          <a:xfrm>
            <a:off x="0" y="272184"/>
            <a:ext cx="3744416" cy="1591725"/>
          </a:xfrm>
          <a:prstGeom prst="ribbon2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Рисование и создание собственных мандал </a:t>
            </a:r>
            <a:endParaRPr lang="ru-RU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048" y="66310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Лента лицом вверх 7"/>
          <p:cNvSpPr/>
          <p:nvPr/>
        </p:nvSpPr>
        <p:spPr>
          <a:xfrm>
            <a:off x="0" y="284257"/>
            <a:ext cx="3744416" cy="1591725"/>
          </a:xfrm>
          <a:prstGeom prst="ribbon2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Рисование и создание собственных мандал </a:t>
            </a:r>
            <a:endParaRPr lang="ru-RU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Рисунок 10" descr="C:\Users\Sony\Downloads\IMG_046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9" t="6798" r="2548"/>
          <a:stretch/>
        </p:blipFill>
        <p:spPr bwMode="auto">
          <a:xfrm>
            <a:off x="546247" y="4205389"/>
            <a:ext cx="2109993" cy="211155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2" name="Рисунок 11" descr="C:\Users\Sony\Downloads\IMG_045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r="12272" b="2699"/>
          <a:stretch/>
        </p:blipFill>
        <p:spPr bwMode="auto">
          <a:xfrm rot="5400000">
            <a:off x="564530" y="2100613"/>
            <a:ext cx="2073424" cy="200028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Sony\Downloads\IMG_050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7" r="19644"/>
          <a:stretch/>
        </p:blipFill>
        <p:spPr bwMode="auto">
          <a:xfrm rot="5400000">
            <a:off x="5367271" y="-384243"/>
            <a:ext cx="2292720" cy="360557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https://i.pinimg.com/originals/67/8f/76/678f7610382aabbbb3604c119dceda52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29" y="2860484"/>
            <a:ext cx="2301628" cy="345645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Рисунок 16" descr="http://madouds3.ru/upload/fotoalbums/2019/04/07e349680b112e0e537da6af2871fd58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33" y="2860485"/>
            <a:ext cx="2866065" cy="345645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279247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\rainbow-wave-design-ppt-1024x7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43408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908720"/>
            <a:ext cx="8363272" cy="5472608"/>
          </a:xfr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6" name="Рисунок 5" descr="C:\Users\Sony\Downloads\IMG_044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1"/>
          <a:stretch/>
        </p:blipFill>
        <p:spPr bwMode="auto">
          <a:xfrm>
            <a:off x="2504431" y="3933335"/>
            <a:ext cx="1672590" cy="1670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ony\Downloads\IMG_045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1"/>
          <a:stretch/>
        </p:blipFill>
        <p:spPr bwMode="auto">
          <a:xfrm>
            <a:off x="323528" y="3950533"/>
            <a:ext cx="1857375" cy="16534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Sony\Downloads\IMG_0456 (1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1" t="-6113" r="-1057" b="6113"/>
          <a:stretch/>
        </p:blipFill>
        <p:spPr bwMode="auto">
          <a:xfrm rot="5400000">
            <a:off x="4689219" y="3849034"/>
            <a:ext cx="1708922" cy="18010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Sony\Downloads\IMG_042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1" t="-1463" r="10173" b="4869"/>
          <a:stretch/>
        </p:blipFill>
        <p:spPr bwMode="auto">
          <a:xfrm>
            <a:off x="6901408" y="3843448"/>
            <a:ext cx="1631032" cy="17605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Sony\Downloads\IMG_0426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2" r="6877"/>
          <a:stretch/>
        </p:blipFill>
        <p:spPr bwMode="auto">
          <a:xfrm>
            <a:off x="501539" y="203568"/>
            <a:ext cx="2266315" cy="2139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Sony\Downloads\IMG_0493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0" r="6097"/>
          <a:stretch/>
        </p:blipFill>
        <p:spPr bwMode="auto">
          <a:xfrm>
            <a:off x="6588225" y="203568"/>
            <a:ext cx="2394012" cy="2114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Sony\Downloads\IMG_0389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314" y="250118"/>
            <a:ext cx="2783205" cy="20682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2592591"/>
            <a:ext cx="83632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</a:t>
            </a:r>
            <a:r>
              <a:rPr lang="ru-RU" sz="24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Т</a:t>
            </a:r>
            <a:r>
              <a:rPr lang="ru-RU" sz="24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ворческие способности, детскую фантазию, мелкую моторику рук.</a:t>
            </a:r>
            <a:endParaRPr lang="ru-RU" sz="2400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990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\rainbow-wave-design-ppt-1024x7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908720"/>
            <a:ext cx="8363272" cy="5472608"/>
          </a:xfr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00328" y="2742829"/>
            <a:ext cx="85433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Результат творческой деятельности: атмосфера эмоциональной теплоты, понимание себя и своего внутреннего мира.</a:t>
            </a:r>
            <a:endParaRPr lang="ru-RU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3" name="Рисунок 12" descr="https://bookyogatours.ru/media/tour_images/0ce64c60dc8e3f8ff358b6e41d145864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21" y="222904"/>
            <a:ext cx="5939155" cy="25199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4" name="Рисунок 13" descr="https://1.bp.blogspot.com/-d6nBNgKFYpo/XV_sVbVhycI/AAAAAAABK-Q/qQILOOmwuxYQdf7-V1fdM3ljVNhepFsKACLcBGAs/s1600/BDOVB2Gx1CU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2"/>
          <a:stretch/>
        </p:blipFill>
        <p:spPr bwMode="auto">
          <a:xfrm>
            <a:off x="1602421" y="3956265"/>
            <a:ext cx="5939155" cy="284035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226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\rainbow-wave-design-ppt-1024x7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5420" y="-8522"/>
            <a:ext cx="9144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  <a:tabLst>
                <a:tab pos="457200" algn="l"/>
              </a:tabLst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0623" y="0"/>
            <a:ext cx="69919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Основные правила при работе с мандалой.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53138886"/>
              </p:ext>
            </p:extLst>
          </p:nvPr>
        </p:nvGraphicFramePr>
        <p:xfrm>
          <a:off x="457200" y="404664"/>
          <a:ext cx="7982628" cy="6012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26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\rainbow-wave-design-ppt-1024x7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6836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908720"/>
            <a:ext cx="8363272" cy="5472608"/>
          </a:xfr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10511"/>
            <a:ext cx="8702625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Результат 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работы использования « мандалотерапии» :</a:t>
            </a:r>
            <a:endParaRPr lang="ru-RU" sz="2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722158301"/>
              </p:ext>
            </p:extLst>
          </p:nvPr>
        </p:nvGraphicFramePr>
        <p:xfrm>
          <a:off x="422841" y="961197"/>
          <a:ext cx="8263959" cy="5215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2915816" y="2595835"/>
            <a:ext cx="3639102" cy="1800200"/>
            <a:chOff x="1571960" y="-29348"/>
            <a:chExt cx="4167479" cy="1293318"/>
          </a:xfrm>
        </p:grpSpPr>
        <p:sp>
          <p:nvSpPr>
            <p:cNvPr id="10" name="Овал 9"/>
            <p:cNvSpPr/>
            <p:nvPr/>
          </p:nvSpPr>
          <p:spPr>
            <a:xfrm>
              <a:off x="1571960" y="-29348"/>
              <a:ext cx="4167479" cy="129331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</a:rPr>
                <a:t>Формирование позитивного аффекта, связанного с  получением удовольствия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Овал 4"/>
            <p:cNvSpPr/>
            <p:nvPr/>
          </p:nvSpPr>
          <p:spPr>
            <a:xfrm>
              <a:off x="2200857" y="194037"/>
              <a:ext cx="2414763" cy="8465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5400" tIns="25400" rIns="25400" bIns="25400" numCol="1" spcCol="1270" anchor="t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/>
                <a:t> </a:t>
              </a:r>
              <a:endParaRPr lang="ru-RU" sz="2000" b="1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0152"/>
            <a:ext cx="92205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96752"/>
            <a:ext cx="8229600" cy="3600400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7798" y="401641"/>
            <a:ext cx="8784976" cy="954107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«Ребенок мыслит формами, красками, звуками, ощущениями …».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79632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7" name="Рисунок 6" descr="http://detsadik9.ucoz.ru/_nw/19/29483028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82"/>
          <a:stretch/>
        </p:blipFill>
        <p:spPr bwMode="auto">
          <a:xfrm>
            <a:off x="1602105" y="2039620"/>
            <a:ext cx="5939790" cy="347761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2205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42088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СПАСИБО ЗА ВНИМАНИЕ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Новая папка\rainbow-wave-design-ppt-1024x7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87337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22413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8705056" cy="5184576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612845"/>
            <a:ext cx="8345016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algn="ctr"/>
            <a:r>
              <a:rPr lang="ru-RU" sz="2400" b="1" dirty="0" smtClean="0">
                <a:solidFill>
                  <a:srgbClr val="7030A0"/>
                </a:solidFill>
              </a:rPr>
              <a:t>Дети </a:t>
            </a:r>
            <a:r>
              <a:rPr lang="ru-RU" sz="2400" b="1" dirty="0">
                <a:solidFill>
                  <a:srgbClr val="7030A0"/>
                </a:solidFill>
              </a:rPr>
              <a:t>с ограниченными возможностями здоровья (далее ОВЗ) </a:t>
            </a:r>
            <a:r>
              <a:rPr lang="ru-RU" sz="2400" b="1" dirty="0" smtClean="0">
                <a:solidFill>
                  <a:srgbClr val="7030A0"/>
                </a:solidFill>
              </a:rPr>
              <a:t>– это  </a:t>
            </a:r>
            <a:r>
              <a:rPr lang="ru-RU" sz="2400" b="1" dirty="0">
                <a:solidFill>
                  <a:srgbClr val="7030A0"/>
                </a:solidFill>
              </a:rPr>
              <a:t>дети имеющие </a:t>
            </a:r>
            <a:r>
              <a:rPr lang="ru-RU" sz="2400" b="1" dirty="0" smtClean="0">
                <a:solidFill>
                  <a:srgbClr val="7030A0"/>
                </a:solidFill>
              </a:rPr>
              <a:t>психические и физические нарушения, либо оба вида патологий вместе </a:t>
            </a:r>
          </a:p>
          <a:p>
            <a:pPr marL="216000" algn="just"/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</a:rPr>
              <a:t>                                    </a:t>
            </a:r>
          </a:p>
          <a:p>
            <a:pPr marL="216000" algn="just"/>
            <a:endParaRPr lang="ru-RU" sz="2400" b="1" dirty="0">
              <a:solidFill>
                <a:srgbClr val="7030A0"/>
              </a:solidFill>
            </a:endParaRPr>
          </a:p>
          <a:p>
            <a:pPr marL="216000" algn="just"/>
            <a:endParaRPr lang="ru-RU" sz="2400" b="1" dirty="0" smtClean="0">
              <a:solidFill>
                <a:srgbClr val="7030A0"/>
              </a:solidFill>
            </a:endParaRPr>
          </a:p>
          <a:p>
            <a:pPr marL="216000" algn="just"/>
            <a:endParaRPr lang="ru-RU" sz="2400" b="1" dirty="0">
              <a:solidFill>
                <a:srgbClr val="7030A0"/>
              </a:solidFill>
            </a:endParaRPr>
          </a:p>
          <a:p>
            <a:pPr marL="216000" algn="just"/>
            <a:endParaRPr lang="ru-RU" sz="2400" b="1" dirty="0" smtClean="0">
              <a:solidFill>
                <a:srgbClr val="7030A0"/>
              </a:solidFill>
            </a:endParaRPr>
          </a:p>
          <a:p>
            <a:r>
              <a:rPr lang="ru-RU" sz="3600" dirty="0" smtClean="0"/>
              <a:t> для </a:t>
            </a:r>
          </a:p>
          <a:p>
            <a:r>
              <a:rPr lang="ru-RU" sz="2400" dirty="0" smtClean="0"/>
              <a:t>                                </a:t>
            </a:r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 </a:t>
            </a:r>
            <a:endParaRPr lang="ru-RU" sz="3600" dirty="0"/>
          </a:p>
          <a:p>
            <a:pPr marL="216000"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 descr="https://ds03.infourok.ru/uploads/ex/11a7/00051ab6-2b5afb26/hello_html_190bae0f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05" y="2436290"/>
            <a:ext cx="2648171" cy="2648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lh4.googleusercontent.com/uCHtTQ3vG_9x2Mkiw3sTlz4I9DI-zhX0upuTeimFFMcOMzxfmJciLMLPbNxCCjI_t6rkq-C8hA32-Z2WcHpbofHc2CmR1IBNMmxawWmfYHaWTyGTWJBi-dxg7IQ0SOTxoQ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00" y="2436290"/>
            <a:ext cx="2658172" cy="23600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3235666" y="1673352"/>
            <a:ext cx="3063344" cy="34470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</a:t>
            </a:r>
            <a:r>
              <a:rPr lang="ru-RU" sz="20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Детский сад для таких деток становится </a:t>
            </a:r>
            <a:r>
              <a:rPr lang="ru-RU" sz="20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практически единственным местом, где созданы оптимальные условия для полноценного развития и воспитания</a:t>
            </a:r>
            <a:r>
              <a:rPr lang="ru-RU" sz="2400" b="1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endParaRPr lang="ru-RU" sz="2400" b="1" cap="none" spc="0" dirty="0">
              <a:ln w="0">
                <a:solidFill>
                  <a:sysClr val="windowText" lastClr="000000"/>
                </a:solidFill>
              </a:ln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542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Новая папка\rainbow-wave-design-ppt-1024x7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87337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22413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8705056" cy="5184576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612845"/>
            <a:ext cx="8345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algn="just"/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902755098"/>
              </p:ext>
            </p:extLst>
          </p:nvPr>
        </p:nvGraphicFramePr>
        <p:xfrm>
          <a:off x="179512" y="1484784"/>
          <a:ext cx="8625136" cy="4824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 flipH="1">
            <a:off x="2191780" y="588602"/>
            <a:ext cx="5040560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Категории детей   с  ОВЗ</a:t>
            </a:r>
            <a:endParaRPr lang="ru-RU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5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Новая папка\rainbow-wave-design-ppt-1024x7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7145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85324" y="1407196"/>
            <a:ext cx="4752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 </a:t>
            </a:r>
          </a:p>
          <a:p>
            <a:pPr algn="ctr"/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10" name="Рисунок 9" descr="https://autizmy-net.ru/wp-content/uploads/2019/06/Raznye-vozmozhnosti-e15609638074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5" y="385231"/>
            <a:ext cx="2623858" cy="225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Бесплатные занятия спортом детям с поражением опорно-двигательной аппарата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118" y="432671"/>
            <a:ext cx="2545304" cy="2261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i.obozrevatel.com/gallery/2020/4/2/00267d7b-d938-489e-badb-0061846c8512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5" y="4753773"/>
            <a:ext cx="2623858" cy="1980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www.garmonymed.ru/storage/tiny/1454015878_hearing-l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459" y="4834467"/>
            <a:ext cx="2400622" cy="189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obrazovanie.sakhalin.gov.ru/documents/_processed_/6/6/csm_2019_2901_1537_02_ba9e939350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11" y="2826067"/>
            <a:ext cx="2929890" cy="2120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6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Новая папка\rainbow-wave-design-ppt-1024x7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66261" y="17145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261972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-1332656" y="3933056"/>
            <a:ext cx="648072" cy="2040632"/>
          </a:xfrm>
        </p:spPr>
        <p:txBody>
          <a:bodyPr>
            <a:normAutofit/>
          </a:bodyPr>
          <a:lstStyle/>
          <a:p>
            <a:endParaRPr lang="ru-RU" sz="2400" b="1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 algn="r"/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456473"/>
            <a:ext cx="7560840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8946" y="609413"/>
            <a:ext cx="7618372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373977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1" y="351597"/>
            <a:ext cx="9144001" cy="66479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Слово « </a:t>
            </a:r>
            <a:r>
              <a:rPr lang="ru-RU" sz="3200" b="1" i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3200" b="1" i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» в переводе с санскрита</a:t>
            </a:r>
          </a:p>
          <a:p>
            <a:pPr algn="ctr"/>
            <a:r>
              <a:rPr lang="ru-RU" sz="32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2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значает «круг», « диск».</a:t>
            </a:r>
          </a:p>
          <a:p>
            <a:pPr algn="ctr"/>
            <a:r>
              <a:rPr lang="ru-RU" sz="2000" dirty="0" smtClean="0"/>
              <a:t>                                             </a:t>
            </a:r>
            <a:r>
              <a:rPr lang="ru-RU" sz="2000" b="1" i="1" dirty="0" smtClean="0"/>
              <a:t>Это </a:t>
            </a:r>
            <a:r>
              <a:rPr lang="ru-RU" sz="2000" b="1" i="1" dirty="0"/>
              <a:t>символическое круглое изображение, </a:t>
            </a:r>
            <a:r>
              <a:rPr lang="ru-RU" sz="2000" b="1" i="1" dirty="0" smtClean="0"/>
              <a:t>которое</a:t>
            </a:r>
          </a:p>
          <a:p>
            <a:pPr algn="ctr"/>
            <a:r>
              <a:rPr lang="ru-RU" sz="2000" b="1" i="1" dirty="0" smtClean="0"/>
              <a:t>                                           представляет </a:t>
            </a:r>
            <a:r>
              <a:rPr lang="ru-RU" sz="2000" b="1" i="1" dirty="0"/>
              <a:t>собой как мир вне нас, </a:t>
            </a:r>
            <a:r>
              <a:rPr lang="ru-RU" sz="2000" b="1" i="1" dirty="0" smtClean="0"/>
              <a:t>который мы</a:t>
            </a:r>
          </a:p>
          <a:p>
            <a:pPr algn="ctr"/>
            <a:r>
              <a:rPr lang="ru-RU" sz="2000" b="1" i="1" dirty="0"/>
              <a:t> </a:t>
            </a:r>
            <a:r>
              <a:rPr lang="ru-RU" sz="2000" b="1" i="1" dirty="0" smtClean="0"/>
              <a:t>                                              можем </a:t>
            </a:r>
            <a:r>
              <a:rPr lang="ru-RU" sz="2000" b="1" i="1" dirty="0"/>
              <a:t>видеть (круг), так </a:t>
            </a:r>
            <a:r>
              <a:rPr lang="ru-RU" sz="2000" b="1" i="1" dirty="0" smtClean="0"/>
              <a:t>и невидимый мир (центр),</a:t>
            </a:r>
          </a:p>
          <a:p>
            <a:pPr algn="ctr"/>
            <a:r>
              <a:rPr lang="ru-RU" sz="2000" b="1" i="1" dirty="0" smtClean="0"/>
              <a:t>  который сокрыт </a:t>
            </a:r>
            <a:r>
              <a:rPr lang="ru-RU" sz="2000" b="1" i="1" dirty="0"/>
              <a:t>внутри </a:t>
            </a:r>
            <a:r>
              <a:rPr lang="ru-RU" sz="2000" b="1" i="1" dirty="0" smtClean="0"/>
              <a:t>нас.</a:t>
            </a:r>
          </a:p>
          <a:p>
            <a:pPr algn="ctr"/>
            <a:endParaRPr lang="ru-RU" sz="2000" b="1" i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Открыл тайну </a:t>
            </a:r>
            <a:r>
              <a:rPr lang="ru-RU" sz="2800" b="1" i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мандалы</a:t>
            </a:r>
            <a:r>
              <a:rPr lang="ru-RU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австрийский  психолог</a:t>
            </a:r>
          </a:p>
          <a:p>
            <a:r>
              <a:rPr lang="ru-RU" sz="28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Карл Юнг.</a:t>
            </a:r>
          </a:p>
          <a:p>
            <a:r>
              <a:rPr lang="ru-RU" sz="2000" i="1" dirty="0" smtClean="0">
                <a:latin typeface="Calibri" pitchFamily="18"/>
              </a:rPr>
              <a:t>       </a:t>
            </a:r>
            <a:r>
              <a:rPr lang="ru-RU" sz="2000" b="1" i="1" dirty="0" smtClean="0">
                <a:latin typeface="Calibri" pitchFamily="18"/>
              </a:rPr>
              <a:t>"</a:t>
            </a:r>
            <a:r>
              <a:rPr lang="ru-RU" sz="2000" b="1" i="1" dirty="0">
                <a:latin typeface="Calibri" pitchFamily="18"/>
              </a:rPr>
              <a:t>Мандала – это проекция</a:t>
            </a:r>
            <a:r>
              <a:rPr lang="ru-RU" sz="2000" b="1" dirty="0" smtClean="0"/>
              <a:t> </a:t>
            </a:r>
            <a:r>
              <a:rPr lang="ru-RU" sz="2000" b="1" i="1" dirty="0">
                <a:latin typeface="Calibri" pitchFamily="18"/>
              </a:rPr>
              <a:t>комплексов человека</a:t>
            </a:r>
            <a:r>
              <a:rPr lang="ru-RU" sz="2000" b="1" i="1" dirty="0" smtClean="0">
                <a:latin typeface="Calibri" pitchFamily="18"/>
              </a:rPr>
              <a:t>,</a:t>
            </a:r>
          </a:p>
          <a:p>
            <a:r>
              <a:rPr lang="ru-RU" sz="2000" b="1" i="1" dirty="0" smtClean="0">
                <a:latin typeface="Calibri" pitchFamily="18"/>
              </a:rPr>
              <a:t>       орудие, помогающее </a:t>
            </a:r>
            <a:r>
              <a:rPr lang="ru-RU" sz="2000" b="1" i="1" dirty="0">
                <a:latin typeface="Calibri" pitchFamily="18"/>
              </a:rPr>
              <a:t>нам найти свою </a:t>
            </a:r>
            <a:r>
              <a:rPr lang="ru-RU" sz="2000" b="1" i="1" dirty="0" smtClean="0">
                <a:latin typeface="Calibri" pitchFamily="18"/>
              </a:rPr>
              <a:t>сущность, </a:t>
            </a:r>
          </a:p>
          <a:p>
            <a:r>
              <a:rPr lang="ru-RU" sz="2000" b="1" i="1" dirty="0" smtClean="0">
                <a:latin typeface="Calibri" pitchFamily="18"/>
              </a:rPr>
              <a:t>освободить   заблокированную энергию, очиститься </a:t>
            </a:r>
          </a:p>
          <a:p>
            <a:r>
              <a:rPr lang="ru-RU" sz="2000" b="1" i="1" dirty="0" smtClean="0">
                <a:latin typeface="Calibri" pitchFamily="18"/>
              </a:rPr>
              <a:t>      от ментального мусора: чувства </a:t>
            </a:r>
            <a:r>
              <a:rPr lang="ru-RU" sz="2000" b="1" i="1" dirty="0">
                <a:latin typeface="Calibri" pitchFamily="18"/>
              </a:rPr>
              <a:t>вины, страха, </a:t>
            </a:r>
            <a:endParaRPr lang="ru-RU" sz="2000" b="1" i="1" dirty="0" smtClean="0">
              <a:latin typeface="Calibri" pitchFamily="18"/>
            </a:endParaRPr>
          </a:p>
          <a:p>
            <a:r>
              <a:rPr lang="ru-RU" sz="2000" b="1" i="1" dirty="0" smtClean="0">
                <a:latin typeface="Calibri" pitchFamily="18"/>
              </a:rPr>
              <a:t>      депрессии  и </a:t>
            </a:r>
            <a:r>
              <a:rPr lang="ru-RU" sz="2000" b="1" i="1" dirty="0">
                <a:latin typeface="Calibri" pitchFamily="18"/>
              </a:rPr>
              <a:t>даже физической боли".</a:t>
            </a:r>
          </a:p>
          <a:p>
            <a:endParaRPr lang="ru-RU" sz="2000" i="1" dirty="0" smtClean="0">
              <a:latin typeface="Calibri" pitchFamily="18"/>
            </a:endParaRPr>
          </a:p>
          <a:p>
            <a:r>
              <a:rPr lang="ru-RU" sz="5400" b="1" i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</a:endParaRPr>
          </a:p>
        </p:txBody>
      </p:sp>
      <p:pic>
        <p:nvPicPr>
          <p:cNvPr id="13" name="Рисунок 12" descr="https://ingeniostratelic.b-cdn.net/wp-content/uploads/2020/05/mandala-tropical-10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57" y="1297284"/>
            <a:ext cx="2223414" cy="210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F:\на печать.jpg"/>
          <p:cNvPicPr>
            <a:picLocks noGrp="1"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23" y="3933056"/>
            <a:ext cx="2659057" cy="2569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06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Новая папка\rainbow-wave-design-ppt-1024x7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261972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-1332656" y="3933056"/>
            <a:ext cx="648072" cy="2040632"/>
          </a:xfrm>
        </p:spPr>
        <p:txBody>
          <a:bodyPr>
            <a:normAutofit/>
          </a:bodyPr>
          <a:lstStyle/>
          <a:p>
            <a:endParaRPr lang="ru-RU" sz="2400" b="1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 algn="r"/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456473"/>
            <a:ext cx="7560840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8946" y="609413"/>
            <a:ext cx="7618372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373977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25893" y="2479091"/>
            <a:ext cx="4225258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Изображение круга</a:t>
            </a:r>
          </a:p>
          <a:p>
            <a:pPr algn="ctr"/>
            <a:r>
              <a:rPr lang="ru-RU" sz="32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можно встретить</a:t>
            </a:r>
          </a:p>
          <a:p>
            <a:pPr algn="ctr"/>
            <a:r>
              <a:rPr lang="ru-RU" sz="3200" b="1" i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повсюду </a:t>
            </a:r>
            <a:endParaRPr lang="ru-RU" sz="2000" b="1" i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2000" i="1" dirty="0" smtClean="0">
              <a:latin typeface="Calibri" pitchFamily="18"/>
            </a:endParaRPr>
          </a:p>
          <a:p>
            <a:r>
              <a:rPr lang="ru-RU" sz="5400" b="1" i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</a:endParaRPr>
          </a:p>
        </p:txBody>
      </p:sp>
      <p:pic>
        <p:nvPicPr>
          <p:cNvPr id="11" name="Рисунок 10" descr="https://img.joinfo.com/i/2019/06/800x0/5d125e681954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" t="7480" r="49342" b="7248"/>
          <a:stretch/>
        </p:blipFill>
        <p:spPr bwMode="auto">
          <a:xfrm>
            <a:off x="604010" y="2277476"/>
            <a:ext cx="1951765" cy="2057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i0.wp.com/post.medicalnewstoday.com/wp-content/uploads/sites/3/2020/01/GettyImages-1221655541_header-1024x575.jpg?w=1155&amp;h=152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6" t="-1389" r="19658" b="1389"/>
          <a:stretch/>
        </p:blipFill>
        <p:spPr bwMode="auto">
          <a:xfrm>
            <a:off x="604011" y="4681718"/>
            <a:ext cx="1951764" cy="18446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https://c.wallhere.com/photos/f7/26/kiwi_fruit_vibrant_green-2023651.jpg!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24351"/>
          <a:stretch/>
        </p:blipFill>
        <p:spPr bwMode="auto">
          <a:xfrm>
            <a:off x="6635925" y="4681719"/>
            <a:ext cx="2112540" cy="18446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ttps://img2.freepng.ru/20180310/fkw/kisspng-garden-roses-circle-red-roses-5aa465a7c48923.221747861520723367805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710" y="4681718"/>
            <a:ext cx="2336426" cy="184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cs1.livemaster.ru/storage/89/50/77b3fabb68df7693457d56a6fdu8--kartiny-i-panno-volna-vdohnoveniya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24" y="2277276"/>
            <a:ext cx="2112540" cy="205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cdn.pixabay.com/photo/2016/09/26/17/13/kaleidoscope-art-1696489_1280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r="6333"/>
          <a:stretch/>
        </p:blipFill>
        <p:spPr bwMode="auto">
          <a:xfrm>
            <a:off x="6583588" y="269546"/>
            <a:ext cx="2164876" cy="15610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https://kartinkin.net/uploads/posts/2021-07/1625885490_31-kartinkin-com-p-drevesina-tekstura-krasivo-37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710" y="262472"/>
            <a:ext cx="2586990" cy="161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cdn.vox-cdn.com/thumbor/Ce_SNzzfWiDYLTUcMeAU4RMpSgo=/0x0:567x568/1200x800/filters:focal(239x239:329x329)/cdn.vox-cdn.com/uploads/chorus_image/image/58731985/pizzava.0.pn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32" y="246222"/>
            <a:ext cx="2771775" cy="1743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19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\rainbow-wave-design-ppt-1024x7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0683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956572"/>
              </p:ext>
            </p:extLst>
          </p:nvPr>
        </p:nvGraphicFramePr>
        <p:xfrm>
          <a:off x="457200" y="7893050"/>
          <a:ext cx="8229600" cy="73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2286000" y="46531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  </a:t>
            </a:r>
            <a:endParaRPr lang="ru-RU" b="1" i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430008096"/>
              </p:ext>
            </p:extLst>
          </p:nvPr>
        </p:nvGraphicFramePr>
        <p:xfrm>
          <a:off x="-353906" y="1052736"/>
          <a:ext cx="907300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Выгнутая влево стрелка 9"/>
          <p:cNvSpPr/>
          <p:nvPr/>
        </p:nvSpPr>
        <p:spPr>
          <a:xfrm>
            <a:off x="1475139" y="2327407"/>
            <a:ext cx="720080" cy="65615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лево стрелка 11"/>
          <p:cNvSpPr/>
          <p:nvPr/>
        </p:nvSpPr>
        <p:spPr>
          <a:xfrm>
            <a:off x="2738062" y="3289070"/>
            <a:ext cx="693791" cy="73193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лево стрелка 12"/>
          <p:cNvSpPr/>
          <p:nvPr/>
        </p:nvSpPr>
        <p:spPr>
          <a:xfrm>
            <a:off x="4182598" y="4021008"/>
            <a:ext cx="621783" cy="80775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лево стрелка 15"/>
          <p:cNvSpPr/>
          <p:nvPr/>
        </p:nvSpPr>
        <p:spPr>
          <a:xfrm>
            <a:off x="5148064" y="5022468"/>
            <a:ext cx="629359" cy="7679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460432" y="1949397"/>
            <a:ext cx="43427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</a:t>
            </a:r>
            <a:endParaRPr lang="ru-RU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3037" y="207971"/>
            <a:ext cx="566090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Мандалотерапия</a:t>
            </a:r>
            <a:r>
              <a:rPr lang="ru-RU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помогает решать</a:t>
            </a:r>
          </a:p>
          <a:p>
            <a:pPr algn="ctr"/>
            <a:r>
              <a:rPr lang="ru-RU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следующие задачи:</a:t>
            </a:r>
            <a:endParaRPr lang="ru-RU" sz="2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885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\rainbow-wave-design-ppt-1024x7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94" y="-113985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BB53801A-3F00-4798-8873-F915BB6A1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636912"/>
            <a:ext cx="5626968" cy="3960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2122917" y="555117"/>
            <a:ext cx="4824536" cy="1224136"/>
          </a:xfrm>
          <a:prstGeom prst="downArrowCallou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ВИДЫ  МАНДАЛОТЕРАПИИ:</a:t>
            </a:r>
            <a:endParaRPr lang="ru-RU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2447764" y="1779252"/>
            <a:ext cx="4103948" cy="1433723"/>
          </a:xfrm>
          <a:prstGeom prst="flowChartPunchedTape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 </a:t>
            </a: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Раскрашивание готовых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мандал</a:t>
            </a:r>
            <a:endParaRPr lang="ru-RU" sz="2800" dirty="0"/>
          </a:p>
        </p:txBody>
      </p:sp>
      <p:sp>
        <p:nvSpPr>
          <p:cNvPr id="13" name="Стрелка вниз 12"/>
          <p:cNvSpPr/>
          <p:nvPr/>
        </p:nvSpPr>
        <p:spPr>
          <a:xfrm>
            <a:off x="4192739" y="3302452"/>
            <a:ext cx="684887" cy="549775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перфолента 13"/>
          <p:cNvSpPr/>
          <p:nvPr/>
        </p:nvSpPr>
        <p:spPr>
          <a:xfrm>
            <a:off x="2410947" y="3885896"/>
            <a:ext cx="4248472" cy="1462200"/>
          </a:xfrm>
          <a:prstGeom prst="flowChartPunchedTape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Рисование и создание собственных мандал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\rainbow-wave-design-ppt-1024x7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72428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ru-RU" sz="27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908720"/>
            <a:ext cx="8363272" cy="5472608"/>
          </a:xfr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11" name="Рисунок 10" descr="C:\Users\Sony\Downloads\IMG_048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846" y="3645024"/>
            <a:ext cx="2448272" cy="219038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2" name="Рисунок 11" descr="C:\Users\Sony\Downloads\IMG_048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620" y="3677302"/>
            <a:ext cx="2165208" cy="221364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Рисунок 12" descr="Понравилось вам раскрашивать мандалы? 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t="5557" b="13265"/>
          <a:stretch/>
        </p:blipFill>
        <p:spPr bwMode="auto">
          <a:xfrm>
            <a:off x="4048411" y="250814"/>
            <a:ext cx="2277907" cy="279146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Одним из методов арт-терапии для детей является раскрашивание мандалы. 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8282"/>
          <a:stretch/>
        </p:blipFill>
        <p:spPr bwMode="auto">
          <a:xfrm>
            <a:off x="6570692" y="274638"/>
            <a:ext cx="2285365" cy="279146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Sony\Downloads\IMG_0502 (1)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6443" y="2636375"/>
            <a:ext cx="4058081" cy="346641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3" name="Лента лицом вверх 2"/>
          <p:cNvSpPr/>
          <p:nvPr/>
        </p:nvSpPr>
        <p:spPr>
          <a:xfrm rot="20880545">
            <a:off x="53914" y="222896"/>
            <a:ext cx="3635896" cy="1481481"/>
          </a:xfrm>
          <a:prstGeom prst="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Раскрашивание готовых мандал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67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3706</TotalTime>
  <Words>500</Words>
  <Application>Microsoft Office PowerPoint</Application>
  <PresentationFormat>Экран (4:3)</PresentationFormat>
  <Paragraphs>124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Bookman Old Style</vt:lpstr>
      <vt:lpstr>Calibri</vt:lpstr>
      <vt:lpstr>Times New Roman</vt:lpstr>
      <vt:lpstr>Wingdings</vt:lpstr>
      <vt:lpstr>Тема Office</vt:lpstr>
      <vt:lpstr>Муниципальное  автономное  дошкольное образовательное учреждение центр развития ребенка – детский сад № 32 города  Кропоткин  муниципального образования Кавказский район      «Мандала – один из методов  арт –терапии в работе с детьми  ОВЗ дошкольного возраста»</vt:lpstr>
      <vt:lpstr> </vt:lpstr>
      <vt:lpstr> </vt:lpstr>
      <vt:lpstr> </vt:lpstr>
      <vt:lpstr>   </vt:lpstr>
      <vt:lpstr>   </vt:lpstr>
      <vt:lpstr> </vt:lpstr>
      <vt:lpstr> </vt:lpstr>
      <vt:lpstr> </vt:lpstr>
      <vt:lpstr>   </vt:lpstr>
      <vt:lpstr> </vt:lpstr>
      <vt:lpstr> </vt:lpstr>
      <vt:lpstr> </vt:lpstr>
      <vt:lpstr> </vt:lpstr>
      <vt:lpstr> 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Арт-терапия</dc:title>
  <dc:creator>user</dc:creator>
  <cp:lastModifiedBy>Sony</cp:lastModifiedBy>
  <cp:revision>223</cp:revision>
  <dcterms:created xsi:type="dcterms:W3CDTF">2020-10-21T08:54:03Z</dcterms:created>
  <dcterms:modified xsi:type="dcterms:W3CDTF">2022-03-21T18:04:10Z</dcterms:modified>
</cp:coreProperties>
</file>