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3" r:id="rId3"/>
    <p:sldId id="314" r:id="rId4"/>
    <p:sldId id="262" r:id="rId5"/>
    <p:sldId id="300" r:id="rId6"/>
    <p:sldId id="265" r:id="rId7"/>
    <p:sldId id="315" r:id="rId8"/>
    <p:sldId id="309" r:id="rId9"/>
    <p:sldId id="310" r:id="rId10"/>
    <p:sldId id="270" r:id="rId11"/>
    <p:sldId id="313" r:id="rId12"/>
    <p:sldId id="31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1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10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5438B-C962-4221-B9C7-65754ED7E46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E156DB-1D26-4F04-B694-E29D62131F43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Мысль</a:t>
          </a:r>
        </a:p>
      </dgm:t>
    </dgm:pt>
    <dgm:pt modelId="{15D43DB7-64F3-4991-B320-1169F0F47FCC}" type="parTrans" cxnId="{4DB619DD-459D-4BA2-A022-C9D3C53755DB}">
      <dgm:prSet/>
      <dgm:spPr/>
      <dgm:t>
        <a:bodyPr/>
        <a:lstStyle/>
        <a:p>
          <a:endParaRPr lang="ru-RU"/>
        </a:p>
      </dgm:t>
    </dgm:pt>
    <dgm:pt modelId="{FE4ADDFB-F6BB-4861-8731-F7C9ED3F299E}" type="sibTrans" cxnId="{4DB619DD-459D-4BA2-A022-C9D3C53755DB}">
      <dgm:prSet/>
      <dgm:spPr/>
      <dgm:t>
        <a:bodyPr/>
        <a:lstStyle/>
        <a:p>
          <a:endParaRPr lang="ru-RU"/>
        </a:p>
      </dgm:t>
    </dgm:pt>
    <dgm:pt modelId="{D94C8C6E-CC2D-4E3D-962E-D2B740B1B029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Действие</a:t>
          </a:r>
        </a:p>
      </dgm:t>
    </dgm:pt>
    <dgm:pt modelId="{9B025C26-849C-4088-9BF3-106C4F5E129B}" type="parTrans" cxnId="{A3F31420-6B19-44B2-8567-BCED21F965F5}">
      <dgm:prSet/>
      <dgm:spPr/>
      <dgm:t>
        <a:bodyPr/>
        <a:lstStyle/>
        <a:p>
          <a:endParaRPr lang="ru-RU"/>
        </a:p>
      </dgm:t>
    </dgm:pt>
    <dgm:pt modelId="{14CE6A20-D5E0-4C0A-99A2-5D112E27B9E7}" type="sibTrans" cxnId="{A3F31420-6B19-44B2-8567-BCED21F965F5}">
      <dgm:prSet/>
      <dgm:spPr/>
      <dgm:t>
        <a:bodyPr/>
        <a:lstStyle/>
        <a:p>
          <a:endParaRPr lang="ru-RU"/>
        </a:p>
      </dgm:t>
    </dgm:pt>
    <dgm:pt modelId="{5110FBD8-C8B4-4329-BB09-1F735AAB5816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</a:t>
          </a:r>
        </a:p>
      </dgm:t>
    </dgm:pt>
    <dgm:pt modelId="{90E26126-6F50-4775-838F-A40C4E1D8116}" type="parTrans" cxnId="{27E3EB70-0550-41A0-ADE7-7343B2BDC3FE}">
      <dgm:prSet/>
      <dgm:spPr/>
      <dgm:t>
        <a:bodyPr/>
        <a:lstStyle/>
        <a:p>
          <a:endParaRPr lang="ru-RU"/>
        </a:p>
      </dgm:t>
    </dgm:pt>
    <dgm:pt modelId="{DF7621F6-B8E9-470F-ADCA-A6463A774B42}" type="sibTrans" cxnId="{27E3EB70-0550-41A0-ADE7-7343B2BDC3FE}">
      <dgm:prSet/>
      <dgm:spPr/>
      <dgm:t>
        <a:bodyPr/>
        <a:lstStyle/>
        <a:p>
          <a:endParaRPr lang="ru-RU"/>
        </a:p>
      </dgm:t>
    </dgm:pt>
    <dgm:pt modelId="{16D554A2-8D5E-49D2-AB81-8457867AC2BD}" type="pres">
      <dgm:prSet presAssocID="{8715438B-C962-4221-B9C7-65754ED7E465}" presName="outerComposite" presStyleCnt="0">
        <dgm:presLayoutVars>
          <dgm:chMax val="5"/>
          <dgm:dir/>
          <dgm:resizeHandles val="exact"/>
        </dgm:presLayoutVars>
      </dgm:prSet>
      <dgm:spPr/>
    </dgm:pt>
    <dgm:pt modelId="{D8782AC4-5C56-43D7-AE95-5A616237BC15}" type="pres">
      <dgm:prSet presAssocID="{8715438B-C962-4221-B9C7-65754ED7E465}" presName="dummyMaxCanvas" presStyleCnt="0">
        <dgm:presLayoutVars/>
      </dgm:prSet>
      <dgm:spPr/>
    </dgm:pt>
    <dgm:pt modelId="{4FEB894D-96DD-4645-9D33-5A934E3ED434}" type="pres">
      <dgm:prSet presAssocID="{8715438B-C962-4221-B9C7-65754ED7E465}" presName="ThreeNodes_1" presStyleLbl="node1" presStyleIdx="0" presStyleCnt="3">
        <dgm:presLayoutVars>
          <dgm:bulletEnabled val="1"/>
        </dgm:presLayoutVars>
      </dgm:prSet>
      <dgm:spPr/>
    </dgm:pt>
    <dgm:pt modelId="{8B5DFD9C-3C4E-46E4-90EC-7BEDD91A1778}" type="pres">
      <dgm:prSet presAssocID="{8715438B-C962-4221-B9C7-65754ED7E465}" presName="ThreeNodes_2" presStyleLbl="node1" presStyleIdx="1" presStyleCnt="3">
        <dgm:presLayoutVars>
          <dgm:bulletEnabled val="1"/>
        </dgm:presLayoutVars>
      </dgm:prSet>
      <dgm:spPr/>
    </dgm:pt>
    <dgm:pt modelId="{50AD1087-360A-43FD-A841-194E43A31198}" type="pres">
      <dgm:prSet presAssocID="{8715438B-C962-4221-B9C7-65754ED7E465}" presName="ThreeNodes_3" presStyleLbl="node1" presStyleIdx="2" presStyleCnt="3">
        <dgm:presLayoutVars>
          <dgm:bulletEnabled val="1"/>
        </dgm:presLayoutVars>
      </dgm:prSet>
      <dgm:spPr/>
    </dgm:pt>
    <dgm:pt modelId="{39CBFBCF-5FE9-4500-AE65-6EC188567B2F}" type="pres">
      <dgm:prSet presAssocID="{8715438B-C962-4221-B9C7-65754ED7E465}" presName="ThreeConn_1-2" presStyleLbl="fgAccFollowNode1" presStyleIdx="0" presStyleCnt="2">
        <dgm:presLayoutVars>
          <dgm:bulletEnabled val="1"/>
        </dgm:presLayoutVars>
      </dgm:prSet>
      <dgm:spPr/>
    </dgm:pt>
    <dgm:pt modelId="{57BE9F85-E8C7-436C-B734-30F5F0E28873}" type="pres">
      <dgm:prSet presAssocID="{8715438B-C962-4221-B9C7-65754ED7E465}" presName="ThreeConn_2-3" presStyleLbl="fgAccFollowNode1" presStyleIdx="1" presStyleCnt="2">
        <dgm:presLayoutVars>
          <dgm:bulletEnabled val="1"/>
        </dgm:presLayoutVars>
      </dgm:prSet>
      <dgm:spPr/>
    </dgm:pt>
    <dgm:pt modelId="{995B8D6B-4F81-4507-AE6A-D74268046FF0}" type="pres">
      <dgm:prSet presAssocID="{8715438B-C962-4221-B9C7-65754ED7E465}" presName="ThreeNodes_1_text" presStyleLbl="node1" presStyleIdx="2" presStyleCnt="3">
        <dgm:presLayoutVars>
          <dgm:bulletEnabled val="1"/>
        </dgm:presLayoutVars>
      </dgm:prSet>
      <dgm:spPr/>
    </dgm:pt>
    <dgm:pt modelId="{2DE73EA9-6B44-4B7D-9372-A0EE949AD23F}" type="pres">
      <dgm:prSet presAssocID="{8715438B-C962-4221-B9C7-65754ED7E465}" presName="ThreeNodes_2_text" presStyleLbl="node1" presStyleIdx="2" presStyleCnt="3">
        <dgm:presLayoutVars>
          <dgm:bulletEnabled val="1"/>
        </dgm:presLayoutVars>
      </dgm:prSet>
      <dgm:spPr/>
    </dgm:pt>
    <dgm:pt modelId="{C6AADE70-4FCE-472C-9D43-8F66D96CB1D2}" type="pres">
      <dgm:prSet presAssocID="{8715438B-C962-4221-B9C7-65754ED7E46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D778006-DA7A-4F51-B92C-21DBDFA2109B}" type="presOf" srcId="{D94C8C6E-CC2D-4E3D-962E-D2B740B1B029}" destId="{2DE73EA9-6B44-4B7D-9372-A0EE949AD23F}" srcOrd="1" destOrd="0" presId="urn:microsoft.com/office/officeart/2005/8/layout/vProcess5"/>
    <dgm:cxn modelId="{CEE8411C-D48B-4538-87FC-8D788C5BCBFF}" type="presOf" srcId="{14CE6A20-D5E0-4C0A-99A2-5D112E27B9E7}" destId="{57BE9F85-E8C7-436C-B734-30F5F0E28873}" srcOrd="0" destOrd="0" presId="urn:microsoft.com/office/officeart/2005/8/layout/vProcess5"/>
    <dgm:cxn modelId="{03F80120-AD42-4175-8062-9A86DC5426BB}" type="presOf" srcId="{5110FBD8-C8B4-4329-BB09-1F735AAB5816}" destId="{C6AADE70-4FCE-472C-9D43-8F66D96CB1D2}" srcOrd="1" destOrd="0" presId="urn:microsoft.com/office/officeart/2005/8/layout/vProcess5"/>
    <dgm:cxn modelId="{A3F31420-6B19-44B2-8567-BCED21F965F5}" srcId="{8715438B-C962-4221-B9C7-65754ED7E465}" destId="{D94C8C6E-CC2D-4E3D-962E-D2B740B1B029}" srcOrd="1" destOrd="0" parTransId="{9B025C26-849C-4088-9BF3-106C4F5E129B}" sibTransId="{14CE6A20-D5E0-4C0A-99A2-5D112E27B9E7}"/>
    <dgm:cxn modelId="{B23A3766-A607-4445-801E-73225394B5E2}" type="presOf" srcId="{92E156DB-1D26-4F04-B694-E29D62131F43}" destId="{995B8D6B-4F81-4507-AE6A-D74268046FF0}" srcOrd="1" destOrd="0" presId="urn:microsoft.com/office/officeart/2005/8/layout/vProcess5"/>
    <dgm:cxn modelId="{F2F73C68-2983-4B66-99EA-3FEFAAE1ECF7}" type="presOf" srcId="{D94C8C6E-CC2D-4E3D-962E-D2B740B1B029}" destId="{8B5DFD9C-3C4E-46E4-90EC-7BEDD91A1778}" srcOrd="0" destOrd="0" presId="urn:microsoft.com/office/officeart/2005/8/layout/vProcess5"/>
    <dgm:cxn modelId="{27E3EB70-0550-41A0-ADE7-7343B2BDC3FE}" srcId="{8715438B-C962-4221-B9C7-65754ED7E465}" destId="{5110FBD8-C8B4-4329-BB09-1F735AAB5816}" srcOrd="2" destOrd="0" parTransId="{90E26126-6F50-4775-838F-A40C4E1D8116}" sibTransId="{DF7621F6-B8E9-470F-ADCA-A6463A774B42}"/>
    <dgm:cxn modelId="{D9B06896-E9AD-41DB-8402-A19F8C6228BC}" type="presOf" srcId="{FE4ADDFB-F6BB-4861-8731-F7C9ED3F299E}" destId="{39CBFBCF-5FE9-4500-AE65-6EC188567B2F}" srcOrd="0" destOrd="0" presId="urn:microsoft.com/office/officeart/2005/8/layout/vProcess5"/>
    <dgm:cxn modelId="{49193FB9-61B2-4BF2-8BDD-550E34937B9E}" type="presOf" srcId="{92E156DB-1D26-4F04-B694-E29D62131F43}" destId="{4FEB894D-96DD-4645-9D33-5A934E3ED434}" srcOrd="0" destOrd="0" presId="urn:microsoft.com/office/officeart/2005/8/layout/vProcess5"/>
    <dgm:cxn modelId="{69C273CF-1F48-407E-B612-7C85B091E5E3}" type="presOf" srcId="{8715438B-C962-4221-B9C7-65754ED7E465}" destId="{16D554A2-8D5E-49D2-AB81-8457867AC2BD}" srcOrd="0" destOrd="0" presId="urn:microsoft.com/office/officeart/2005/8/layout/vProcess5"/>
    <dgm:cxn modelId="{19E028DC-6A3C-4794-9D9B-47802AA92F7A}" type="presOf" srcId="{5110FBD8-C8B4-4329-BB09-1F735AAB5816}" destId="{50AD1087-360A-43FD-A841-194E43A31198}" srcOrd="0" destOrd="0" presId="urn:microsoft.com/office/officeart/2005/8/layout/vProcess5"/>
    <dgm:cxn modelId="{4DB619DD-459D-4BA2-A022-C9D3C53755DB}" srcId="{8715438B-C962-4221-B9C7-65754ED7E465}" destId="{92E156DB-1D26-4F04-B694-E29D62131F43}" srcOrd="0" destOrd="0" parTransId="{15D43DB7-64F3-4991-B320-1169F0F47FCC}" sibTransId="{FE4ADDFB-F6BB-4861-8731-F7C9ED3F299E}"/>
    <dgm:cxn modelId="{A3E5F7BE-7EB7-4E5A-888E-0E242CD5DC35}" type="presParOf" srcId="{16D554A2-8D5E-49D2-AB81-8457867AC2BD}" destId="{D8782AC4-5C56-43D7-AE95-5A616237BC15}" srcOrd="0" destOrd="0" presId="urn:microsoft.com/office/officeart/2005/8/layout/vProcess5"/>
    <dgm:cxn modelId="{14261D75-5FBB-4991-8E70-E8C9E884C519}" type="presParOf" srcId="{16D554A2-8D5E-49D2-AB81-8457867AC2BD}" destId="{4FEB894D-96DD-4645-9D33-5A934E3ED434}" srcOrd="1" destOrd="0" presId="urn:microsoft.com/office/officeart/2005/8/layout/vProcess5"/>
    <dgm:cxn modelId="{1632A969-D102-4D53-AC8E-676B3AC232F2}" type="presParOf" srcId="{16D554A2-8D5E-49D2-AB81-8457867AC2BD}" destId="{8B5DFD9C-3C4E-46E4-90EC-7BEDD91A1778}" srcOrd="2" destOrd="0" presId="urn:microsoft.com/office/officeart/2005/8/layout/vProcess5"/>
    <dgm:cxn modelId="{9014A6FE-491D-44CD-B569-FD98A0109FFE}" type="presParOf" srcId="{16D554A2-8D5E-49D2-AB81-8457867AC2BD}" destId="{50AD1087-360A-43FD-A841-194E43A31198}" srcOrd="3" destOrd="0" presId="urn:microsoft.com/office/officeart/2005/8/layout/vProcess5"/>
    <dgm:cxn modelId="{BECB811D-B61B-438F-BCF1-21E30BBCBF26}" type="presParOf" srcId="{16D554A2-8D5E-49D2-AB81-8457867AC2BD}" destId="{39CBFBCF-5FE9-4500-AE65-6EC188567B2F}" srcOrd="4" destOrd="0" presId="urn:microsoft.com/office/officeart/2005/8/layout/vProcess5"/>
    <dgm:cxn modelId="{0F22FC11-9389-41E0-BD15-D8817CC42DDB}" type="presParOf" srcId="{16D554A2-8D5E-49D2-AB81-8457867AC2BD}" destId="{57BE9F85-E8C7-436C-B734-30F5F0E28873}" srcOrd="5" destOrd="0" presId="urn:microsoft.com/office/officeart/2005/8/layout/vProcess5"/>
    <dgm:cxn modelId="{FAFCF04E-52C6-4CAD-8804-72DD3E0368DE}" type="presParOf" srcId="{16D554A2-8D5E-49D2-AB81-8457867AC2BD}" destId="{995B8D6B-4F81-4507-AE6A-D74268046FF0}" srcOrd="6" destOrd="0" presId="urn:microsoft.com/office/officeart/2005/8/layout/vProcess5"/>
    <dgm:cxn modelId="{83548C03-10B7-47DB-AD82-AE69624D720B}" type="presParOf" srcId="{16D554A2-8D5E-49D2-AB81-8457867AC2BD}" destId="{2DE73EA9-6B44-4B7D-9372-A0EE949AD23F}" srcOrd="7" destOrd="0" presId="urn:microsoft.com/office/officeart/2005/8/layout/vProcess5"/>
    <dgm:cxn modelId="{2EDEAA99-A9DE-4102-82DD-325106395F28}" type="presParOf" srcId="{16D554A2-8D5E-49D2-AB81-8457867AC2BD}" destId="{C6AADE70-4FCE-472C-9D43-8F66D96CB1D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B894D-96DD-4645-9D33-5A934E3ED434}">
      <dsp:nvSpPr>
        <dsp:cNvPr id="0" name=""/>
        <dsp:cNvSpPr/>
      </dsp:nvSpPr>
      <dsp:spPr>
        <a:xfrm>
          <a:off x="0" y="0"/>
          <a:ext cx="7783195" cy="1240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Мысль</a:t>
          </a:r>
        </a:p>
      </dsp:txBody>
      <dsp:txXfrm>
        <a:off x="36322" y="36322"/>
        <a:ext cx="6445020" cy="1167464"/>
      </dsp:txXfrm>
    </dsp:sp>
    <dsp:sp modelId="{8B5DFD9C-3C4E-46E4-90EC-7BEDD91A1778}">
      <dsp:nvSpPr>
        <dsp:cNvPr id="0" name=""/>
        <dsp:cNvSpPr/>
      </dsp:nvSpPr>
      <dsp:spPr>
        <a:xfrm>
          <a:off x="686752" y="1446793"/>
          <a:ext cx="7783195" cy="1240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Действие</a:t>
          </a:r>
        </a:p>
      </dsp:txBody>
      <dsp:txXfrm>
        <a:off x="723074" y="1483115"/>
        <a:ext cx="6217727" cy="1167464"/>
      </dsp:txXfrm>
    </dsp:sp>
    <dsp:sp modelId="{50AD1087-360A-43FD-A841-194E43A31198}">
      <dsp:nvSpPr>
        <dsp:cNvPr id="0" name=""/>
        <dsp:cNvSpPr/>
      </dsp:nvSpPr>
      <dsp:spPr>
        <a:xfrm>
          <a:off x="1373504" y="2893586"/>
          <a:ext cx="7783195" cy="12401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Результат</a:t>
          </a:r>
        </a:p>
      </dsp:txBody>
      <dsp:txXfrm>
        <a:off x="1409826" y="2929908"/>
        <a:ext cx="6217727" cy="1167464"/>
      </dsp:txXfrm>
    </dsp:sp>
    <dsp:sp modelId="{39CBFBCF-5FE9-4500-AE65-6EC188567B2F}">
      <dsp:nvSpPr>
        <dsp:cNvPr id="0" name=""/>
        <dsp:cNvSpPr/>
      </dsp:nvSpPr>
      <dsp:spPr>
        <a:xfrm>
          <a:off x="6977124" y="940415"/>
          <a:ext cx="806070" cy="806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158490" y="940415"/>
        <a:ext cx="443338" cy="606568"/>
      </dsp:txXfrm>
    </dsp:sp>
    <dsp:sp modelId="{57BE9F85-E8C7-436C-B734-30F5F0E28873}">
      <dsp:nvSpPr>
        <dsp:cNvPr id="0" name=""/>
        <dsp:cNvSpPr/>
      </dsp:nvSpPr>
      <dsp:spPr>
        <a:xfrm>
          <a:off x="7663876" y="2378941"/>
          <a:ext cx="806070" cy="8060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7845242" y="2378941"/>
        <a:ext cx="443338" cy="606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5231E-8A86-4C0E-B64F-89921333CB4A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003D2-107B-430B-98A0-5EDD8754DB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46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003D2-107B-430B-98A0-5EDD8754DB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5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003D2-107B-430B-98A0-5EDD8754DB2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1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003D2-107B-430B-98A0-5EDD8754DB2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46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Задачи </a:t>
            </a:r>
            <a:r>
              <a:rPr lang="ru-RU" dirty="0" err="1"/>
              <a:t>кинезиологи</a:t>
            </a:r>
            <a:r>
              <a:rPr lang="ru-RU" dirty="0"/>
              <a:t>: развитие межполушарного взаимодействия, развитие межполушарной специализации, синхронизация работы полушарий, развитие общей и мелкой моторики, развитие памяти, внимания, воображения, мышления, развитие речи, повышение способности к произвольному контролю, снятие эмоциональной напряженности.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003D2-107B-430B-98A0-5EDD8754DB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06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003D2-107B-430B-98A0-5EDD8754DB2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5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67" y="2492896"/>
            <a:ext cx="9793088" cy="1440160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D2F528-DAAB-4C37-BC62-749964000BF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B85A425-D2B4-4E89-B927-3E013987E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D2F528-DAAB-4C37-BC62-749964000BF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B85A425-D2B4-4E89-B927-3E013987E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3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D2F528-DAAB-4C37-BC62-749964000BF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B85A425-D2B4-4E89-B927-3E013987E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8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87483-488F-4B00-9C7A-EF4F5A4E0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5D49EB-59C9-44F3-ACFB-46810E53C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A5E6D0-F169-4712-942F-B555726BC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F528-DAAB-4C37-BC62-749964000BF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24E9F5-4EA3-4A3F-B852-FE56614C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8DAA40-B8BE-4D51-9FB5-6337AB586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5A425-D2B4-4E89-B927-3E013987E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07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D2F528-DAAB-4C37-BC62-749964000BF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B85A425-D2B4-4E89-B927-3E013987E5F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>
          <a:xfrm>
            <a:off x="8940800" y="65087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607191" y="14401"/>
            <a:ext cx="1044147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871532" y="1340768"/>
            <a:ext cx="10177129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23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5733" y="4406901"/>
            <a:ext cx="7630551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95733" y="2906713"/>
            <a:ext cx="7630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AD2F528-DAAB-4C37-BC62-749964000BF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B85A425-D2B4-4E89-B927-3E013987E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5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9349" y="2060848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2011" y="2071390"/>
            <a:ext cx="576064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AD2F528-DAAB-4C37-BC62-749964000BF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B85A425-D2B4-4E89-B927-3E013987E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360" y="1916832"/>
            <a:ext cx="556861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35360" y="2556594"/>
            <a:ext cx="556861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88022" y="1934294"/>
            <a:ext cx="566462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88022" y="2574056"/>
            <a:ext cx="5664629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833747" y="6410897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D2F528-DAAB-4C37-BC62-749964000BF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38912" y="6356351"/>
            <a:ext cx="2199456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961747" y="6356351"/>
            <a:ext cx="162065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B85A425-D2B4-4E89-B927-3E013987E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D2F528-DAAB-4C37-BC62-749964000BF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B85A425-D2B4-4E89-B927-3E013987E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6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D2F528-DAAB-4C37-BC62-749964000BF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B85A425-D2B4-4E89-B927-3E013987E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513622"/>
            <a:ext cx="4011084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1851" y="1916833"/>
            <a:ext cx="6815667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D2F528-DAAB-4C37-BC62-749964000BF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B85A425-D2B4-4E89-B927-3E013987E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AD2F528-DAAB-4C37-BC62-749964000BF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2B85A425-D2B4-4E89-B927-3E013987E5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7191" y="14401"/>
            <a:ext cx="1044147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71532" y="1340768"/>
            <a:ext cx="10177129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D2F528-DAAB-4C37-BC62-749964000BF3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B85A425-D2B4-4E89-B927-3E013987E5F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917" y="45855"/>
            <a:ext cx="1010349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5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5505DF9-01D2-456C-A291-2CD6A6370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435" y="215153"/>
            <a:ext cx="9879106" cy="806824"/>
          </a:xfrm>
        </p:spPr>
        <p:txBody>
          <a:bodyPr>
            <a:normAutofit/>
          </a:bodyPr>
          <a:lstStyle/>
          <a:p>
            <a:pPr algn="ctr"/>
            <a:r>
              <a:rPr lang="ru-RU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sz="1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 ГОРОДА НОВОСИБИРСКА "ПРОГИМНАЗИЯ № 1"</a:t>
            </a:r>
            <a:endParaRPr lang="ru-RU" sz="18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6E0C3-EE17-4EA3-9A2A-62DF2C1C6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6910" y="3090042"/>
            <a:ext cx="10263138" cy="259331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развития и оздоровления </a:t>
            </a:r>
          </a:p>
          <a:p>
            <a:pPr algn="ctr">
              <a:spcBef>
                <a:spcPts val="0"/>
              </a:spcBef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ограниченными возможностями здоровья</a:t>
            </a:r>
          </a:p>
          <a:p>
            <a:pPr algn="ctr"/>
            <a:endParaRPr lang="ru-RU" sz="5400" dirty="0">
              <a:solidFill>
                <a:schemeClr val="tx1"/>
              </a:solidFill>
            </a:endParaRPr>
          </a:p>
          <a:p>
            <a:pPr algn="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Петровская В.А., инструктор по физической культуре</a:t>
            </a:r>
          </a:p>
        </p:txBody>
      </p:sp>
    </p:spTree>
    <p:extLst>
      <p:ext uri="{BB962C8B-B14F-4D97-AF65-F5344CB8AC3E}">
        <p14:creationId xmlns:p14="http://schemas.microsoft.com/office/powerpoint/2010/main" val="158035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9F876E6-0CE7-440D-AEC1-44BAA9ABB753}"/>
              </a:ext>
            </a:extLst>
          </p:cNvPr>
          <p:cNvSpPr/>
          <p:nvPr/>
        </p:nvSpPr>
        <p:spPr>
          <a:xfrm>
            <a:off x="2194326" y="267062"/>
            <a:ext cx="7753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занятия включаю: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476ECD-76EF-43FC-98C5-7FDA76E6BF83}"/>
              </a:ext>
            </a:extLst>
          </p:cNvPr>
          <p:cNvSpPr/>
          <p:nvPr/>
        </p:nvSpPr>
        <p:spPr>
          <a:xfrm>
            <a:off x="1783080" y="1383324"/>
            <a:ext cx="95680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Растяжки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Дыхательные упражнения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Глазодвигательные упражнения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Телесные движения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Упражнения для развития мелкой моторики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Массаж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Упражнения на релаксацию</a:t>
            </a:r>
          </a:p>
        </p:txBody>
      </p:sp>
    </p:spTree>
    <p:extLst>
      <p:ext uri="{BB962C8B-B14F-4D97-AF65-F5344CB8AC3E}">
        <p14:creationId xmlns:p14="http://schemas.microsoft.com/office/powerpoint/2010/main" val="5619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957F23-823A-4C8A-CA07-823F66AD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занятия: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0F1621-0549-0F9A-EC53-87760B72B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532" y="867103"/>
            <a:ext cx="10177129" cy="544221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i="1" u="sng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Способствуют: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осстановлению естественного ритма,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инест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етической стимуляции,</a:t>
            </a:r>
          </a:p>
          <a:p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Вестибулярной стимуляции,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ормированию схемы тела и межполушарных связей, осей тела и пространства.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Развивают: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объём и концентрацию внимания,</a:t>
            </a:r>
          </a:p>
          <a:p>
            <a:pPr algn="just"/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серийной организации движения, удержания программы действий, произвольного контроля,</a:t>
            </a:r>
          </a:p>
          <a:p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навыки сотрудничества в группе, паре.</a:t>
            </a: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0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08136-6BF0-71EE-94D3-750666AE5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233" y="2193351"/>
            <a:ext cx="9793088" cy="1440160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143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83C76F5F-894A-4289-AECF-4E7348D46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025480"/>
              </p:ext>
            </p:extLst>
          </p:nvPr>
        </p:nvGraphicFramePr>
        <p:xfrm>
          <a:off x="2017986" y="1778811"/>
          <a:ext cx="9156700" cy="4133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F38C1E7-1B8C-4D99-8523-B4AF9D1B8147}"/>
              </a:ext>
            </a:extLst>
          </p:cNvPr>
          <p:cNvSpPr txBox="1"/>
          <p:nvPr/>
        </p:nvSpPr>
        <p:spPr>
          <a:xfrm>
            <a:off x="1619250" y="508000"/>
            <a:ext cx="104267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</a:p>
        </p:txBody>
      </p:sp>
    </p:spTree>
    <p:extLst>
      <p:ext uri="{BB962C8B-B14F-4D97-AF65-F5344CB8AC3E}">
        <p14:creationId xmlns:p14="http://schemas.microsoft.com/office/powerpoint/2010/main" val="74134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yubim-dom.ru/wp-content/uploads/2020/11/gadzh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466" y="1115604"/>
            <a:ext cx="5113830" cy="437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465315">
            <a:off x="1466190" y="968188"/>
            <a:ext cx="36733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КОГНИТИВНОГО РАЗВИТИЯ</a:t>
            </a:r>
          </a:p>
        </p:txBody>
      </p:sp>
      <p:sp>
        <p:nvSpPr>
          <p:cNvPr id="4" name="Прямоугольник 3"/>
          <p:cNvSpPr/>
          <p:nvPr/>
        </p:nvSpPr>
        <p:spPr>
          <a:xfrm rot="20465315">
            <a:off x="1639552" y="2736617"/>
            <a:ext cx="3673365" cy="1157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ЭМОЦИОНАЛЬНОГО ДИСКОМФОРТА И СНИЖЕНИЕ ЖЕЛАНИЯ АКТИВНЫХ ДЕЙСТВИЙ</a:t>
            </a:r>
          </a:p>
        </p:txBody>
      </p:sp>
      <p:sp>
        <p:nvSpPr>
          <p:cNvPr id="5" name="Прямоугольник 4"/>
          <p:cNvSpPr/>
          <p:nvPr/>
        </p:nvSpPr>
        <p:spPr>
          <a:xfrm rot="20465315">
            <a:off x="1876360" y="5029197"/>
            <a:ext cx="36733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ЛЮБОЗНАТЕЛЬНОСТИ И ВООБРАЖЕНИЯ, НЕРАЗВИТОСТЬ ВНУТРЕННЕГО ПЛАНА ДЕЙСТВИЙ</a:t>
            </a:r>
          </a:p>
        </p:txBody>
      </p:sp>
      <p:sp>
        <p:nvSpPr>
          <p:cNvPr id="6" name="Прямоугольник 5"/>
          <p:cNvSpPr/>
          <p:nvPr/>
        </p:nvSpPr>
        <p:spPr>
          <a:xfrm rot="1617579">
            <a:off x="7998352" y="858928"/>
            <a:ext cx="3673365" cy="1132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НЕДОСТАТОЧНАЯ СФОРМИРОВАННОСТЬ МЕЛКОЙ МОТОРИКИ И ГРАФИЧЕСКИХ НАВЫКОВ </a:t>
            </a:r>
          </a:p>
        </p:txBody>
      </p:sp>
      <p:sp>
        <p:nvSpPr>
          <p:cNvPr id="7" name="Прямоугольник 6"/>
          <p:cNvSpPr/>
          <p:nvPr/>
        </p:nvSpPr>
        <p:spPr>
          <a:xfrm rot="1550479">
            <a:off x="8335604" y="3021992"/>
            <a:ext cx="3673365" cy="1132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СОЦИАЛЬНОЙ КОМПЕТЕНТНОСТИ И САМОСТОЯТЕЛЬНОСТИ В ПРИНЯТИИ РЕШЕНИЙ</a:t>
            </a:r>
          </a:p>
        </p:txBody>
      </p:sp>
      <p:sp>
        <p:nvSpPr>
          <p:cNvPr id="8" name="Прямоугольник 7"/>
          <p:cNvSpPr/>
          <p:nvPr/>
        </p:nvSpPr>
        <p:spPr>
          <a:xfrm rot="1574706">
            <a:off x="8333507" y="4919937"/>
            <a:ext cx="3673365" cy="1132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ЧИСЛА ДЕТЕЙ С ЭМОЦИОНАЛЬНЫМИ ПРОБЛЕМАМИ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88594" y="5648331"/>
            <a:ext cx="367336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«ЭКРАННОЙ» ЗАВИСИМОСТИ</a:t>
            </a:r>
          </a:p>
        </p:txBody>
      </p:sp>
    </p:spTree>
    <p:extLst>
      <p:ext uri="{BB962C8B-B14F-4D97-AF65-F5344CB8AC3E}">
        <p14:creationId xmlns:p14="http://schemas.microsoft.com/office/powerpoint/2010/main" val="344194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natomiya-zdoroviya.ru/wp-content/uploads/2017/12/0-Samoistselenie_skrytye_rezervy_nashego_organiz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671" y="685799"/>
            <a:ext cx="9291145" cy="522626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2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E6459-14CB-4487-AA84-65D4F91B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190" y="260648"/>
            <a:ext cx="10441471" cy="130013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5221C8-C473-41A6-99C8-D9A9E2B79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529" y="1845733"/>
            <a:ext cx="10152437" cy="394546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«КИНЕЗИС» – ДВИЖЕНИЕ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«ЛОГОС» – НАУКА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наука о развитии физического здоровья и умственных способностей через определенные физические упражнения.</a:t>
            </a:r>
            <a:endParaRPr lang="ru-RU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256691" y="1245476"/>
            <a:ext cx="2459419" cy="78827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283669" y="1245476"/>
            <a:ext cx="2601310" cy="78827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42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7754F4-B708-4764-835B-4EA11AA5640A}"/>
              </a:ext>
            </a:extLst>
          </p:cNvPr>
          <p:cNvSpPr txBox="1"/>
          <p:nvPr/>
        </p:nvSpPr>
        <p:spPr>
          <a:xfrm>
            <a:off x="2217683" y="952469"/>
            <a:ext cx="955915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CC00"/>
              </a:buClr>
            </a:pPr>
            <a:r>
              <a:rPr lang="ru-RU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Направления:</a:t>
            </a:r>
          </a:p>
          <a:p>
            <a:pPr>
              <a:buClr>
                <a:srgbClr val="00CC00"/>
              </a:buClr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rgbClr val="00CC00"/>
              </a:buClr>
            </a:pPr>
            <a:endParaRPr lang="ru-RU" sz="800" b="1" dirty="0"/>
          </a:p>
          <a:p>
            <a:pPr marL="285750" indent="-285750">
              <a:buClr>
                <a:srgbClr val="00CC00"/>
              </a:buCl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</a:t>
            </a:r>
          </a:p>
          <a:p>
            <a:pPr marL="285750" indent="-285750">
              <a:buClr>
                <a:srgbClr val="00CC00"/>
              </a:buClr>
              <a:buFont typeface="Wingdings" panose="05000000000000000000" pitchFamily="2" charset="2"/>
              <a:buChar char="v"/>
            </a:pPr>
            <a:endParaRPr lang="ru-RU" sz="3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CC00"/>
              </a:buCl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ДВИГАТЕЛЬНО-ОРИЕНТИРОВАННОЕ</a:t>
            </a:r>
          </a:p>
          <a:p>
            <a:pPr marL="285750" indent="-285750">
              <a:buClr>
                <a:srgbClr val="00CC00"/>
              </a:buClr>
              <a:buFont typeface="Wingdings" panose="05000000000000000000" pitchFamily="2" charset="2"/>
              <a:buChar char="v"/>
            </a:pPr>
            <a:endParaRPr lang="ru-RU" sz="32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CC00"/>
              </a:buClr>
              <a:buFont typeface="Wingdings" panose="05000000000000000000" pitchFamily="2" charset="2"/>
              <a:buChar char="v"/>
            </a:pPr>
            <a:r>
              <a:rPr lang="ru-RU" sz="32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ПСИХОТЕРАПЕВТИЧЕСКОЕ (коррекционное)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CC00"/>
              </a:buClr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19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linica-opora.ru/wp-content/uploads/2020/09/d0bcd0b5d0b6d0bfd0bed0bbd183d188d0b0d180d0bdd0b0d18f-d0b0d181d0b8d0bcd0bcd0b5d182d180d0b8d18f-d0bcd0bed0b7d0b3d0b0-d18dd182d0be_5f5e0a3fdc996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9" t="9279" r="24753" b="12446"/>
          <a:stretch/>
        </p:blipFill>
        <p:spPr bwMode="auto">
          <a:xfrm>
            <a:off x="1440324" y="618317"/>
            <a:ext cx="2325873" cy="24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kholovo.ru/800/600/https/ds04.infourok.ru/uploads/ex/0ad1/0010fac0-d9c9b5bd/img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333" b="70694" l="21250" r="788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5" t="28622" r="21012" b="29309"/>
          <a:stretch/>
        </p:blipFill>
        <p:spPr bwMode="auto">
          <a:xfrm>
            <a:off x="8544911" y="1208787"/>
            <a:ext cx="3200400" cy="193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zelmershop.ru/wp-content/uploads/d/4/2/d42499d3ff5f5f393bad77844fa25999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6" t="15122" b="16681"/>
          <a:stretch/>
        </p:blipFill>
        <p:spPr bwMode="auto">
          <a:xfrm>
            <a:off x="3986998" y="3976462"/>
            <a:ext cx="2440385" cy="242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https://theslide.ru/img/thumbs/8437c32bb22adeeb7fd322772fe84e5c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2" descr="https://theslide.ru/img/thumbs/8437c32bb22adeeb7fd322772fe84e5c-800x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5" name="Picture 13" descr="C:\Users\Марина\Desktop\8437c32bb22adeeb7fd322772fe84e5c-800x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667" b="99667" l="24125" r="70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07" t="63379" r="30690" b="1034"/>
          <a:stretch/>
        </p:blipFill>
        <p:spPr bwMode="auto">
          <a:xfrm>
            <a:off x="6197683" y="3143019"/>
            <a:ext cx="2601368" cy="15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3358" y="325931"/>
            <a:ext cx="6253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</a:t>
            </a:r>
          </a:p>
        </p:txBody>
      </p:sp>
      <p:sp>
        <p:nvSpPr>
          <p:cNvPr id="5" name="Стрелка влево 4"/>
          <p:cNvSpPr/>
          <p:nvPr/>
        </p:nvSpPr>
        <p:spPr>
          <a:xfrm>
            <a:off x="3765031" y="1044960"/>
            <a:ext cx="2614952" cy="1178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Межполушарное взаимодействие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5843828" y="1889456"/>
            <a:ext cx="2701083" cy="1154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общей и мелкой моторики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660838" y="4834013"/>
            <a:ext cx="2701083" cy="1154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Произвольный контроль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8811986" y="3387304"/>
            <a:ext cx="2933324" cy="1178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эмоционального напряжения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26297" y="3166996"/>
            <a:ext cx="2317531" cy="440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22171" y="4867739"/>
            <a:ext cx="2317531" cy="440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памяти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69467" y="3756154"/>
            <a:ext cx="2317531" cy="440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внимания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348013" y="5718808"/>
            <a:ext cx="2618014" cy="440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воображения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9983" y="5768142"/>
            <a:ext cx="2317531" cy="440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97716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7754F4-B708-4764-835B-4EA11AA5640A}"/>
              </a:ext>
            </a:extLst>
          </p:cNvPr>
          <p:cNvSpPr txBox="1"/>
          <p:nvPr/>
        </p:nvSpPr>
        <p:spPr>
          <a:xfrm>
            <a:off x="1794933" y="479503"/>
            <a:ext cx="1026536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CC00"/>
              </a:buClr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занятия:</a:t>
            </a:r>
          </a:p>
          <a:p>
            <a:pPr>
              <a:buClr>
                <a:srgbClr val="00CC00"/>
              </a:buClr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Clr>
                <a:srgbClr val="00CC00"/>
              </a:buClr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развитие внимания</a:t>
            </a:r>
          </a:p>
          <a:p>
            <a:pPr marL="457200" indent="-457200" algn="just">
              <a:buClr>
                <a:srgbClr val="00CC00"/>
              </a:buClr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Музыкально-ритмическая разминка</a:t>
            </a:r>
          </a:p>
          <a:p>
            <a:pPr marL="457200" indent="-457200" algn="just">
              <a:buClr>
                <a:srgbClr val="00CC00"/>
              </a:buClr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ОРУ (растяжка, суставная гимнастика, сложно координационные упражнения)</a:t>
            </a:r>
          </a:p>
          <a:p>
            <a:pPr marL="457200" indent="-457200" algn="just">
              <a:buClr>
                <a:srgbClr val="00CC00"/>
              </a:buClr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ОВД (с предметом, в парах, ползания, координационная лесенка)</a:t>
            </a:r>
          </a:p>
          <a:p>
            <a:pPr marL="457200" indent="-457200" algn="just">
              <a:buClr>
                <a:srgbClr val="00CC00"/>
              </a:buClr>
              <a:buFont typeface="Wingdings" panose="05000000000000000000" pitchFamily="2" charset="2"/>
              <a:buChar char="v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Глазодвигательные упражнения, самомассаж, релаксация, словесно-двигательные игры</a:t>
            </a:r>
          </a:p>
          <a:p>
            <a:pPr marL="457200" indent="-457200">
              <a:buClr>
                <a:srgbClr val="00CC00"/>
              </a:buClr>
              <a:buFont typeface="Wingdings" panose="05000000000000000000" pitchFamily="2" charset="2"/>
              <a:buChar char="v"/>
            </a:pPr>
            <a:endParaRPr lang="ru-RU" sz="3200" dirty="0"/>
          </a:p>
          <a:p>
            <a:pPr>
              <a:buClr>
                <a:srgbClr val="00CC00"/>
              </a:buClr>
            </a:pPr>
            <a:endParaRPr lang="ru-RU" sz="3200" dirty="0"/>
          </a:p>
          <a:p>
            <a:pPr>
              <a:buClr>
                <a:srgbClr val="00CC00"/>
              </a:buClr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2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E6459-14CB-4487-AA84-65D4F91B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893" y="0"/>
            <a:ext cx="10441471" cy="130013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«Себе - другу»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8AE4FE7-4ECA-00A3-BEAD-8A742AD9E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t="23971"/>
          <a:stretch/>
        </p:blipFill>
        <p:spPr>
          <a:xfrm>
            <a:off x="2459421" y="1103584"/>
            <a:ext cx="8482053" cy="5423339"/>
          </a:xfr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54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nogocvetniy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</TotalTime>
  <Words>321</Words>
  <Application>Microsoft Office PowerPoint</Application>
  <PresentationFormat>Широкоэкранный</PresentationFormat>
  <Paragraphs>84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mnogocvetniy</vt:lpstr>
      <vt:lpstr>МУНИЦИПАЛЬНОЕ бюджетное ОБЩЕОБРАЗОВАТЕЛЬНОЕ УЧРЕЖДЕНИЕ ГОРОДА НОВОСИБИРСКА "ПРОГИМНАЗИЯ № 1"</vt:lpstr>
      <vt:lpstr>Презентация PowerPoint</vt:lpstr>
      <vt:lpstr>Презентация PowerPoint</vt:lpstr>
      <vt:lpstr>Презентация PowerPoint</vt:lpstr>
      <vt:lpstr>Кинезиология</vt:lpstr>
      <vt:lpstr>Презентация PowerPoint</vt:lpstr>
      <vt:lpstr>Презентация PowerPoint</vt:lpstr>
      <vt:lpstr>Презентация PowerPoint</vt:lpstr>
      <vt:lpstr>Игра «Себе - другу»</vt:lpstr>
      <vt:lpstr>Презентация PowerPoint</vt:lpstr>
      <vt:lpstr>Данные занятия: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Центр развития ребёнка № 55 «Загадка»</dc:title>
  <dc:creator>Lenovo</dc:creator>
  <cp:lastModifiedBy>Пользователь</cp:lastModifiedBy>
  <cp:revision>95</cp:revision>
  <dcterms:created xsi:type="dcterms:W3CDTF">2019-11-30T14:17:44Z</dcterms:created>
  <dcterms:modified xsi:type="dcterms:W3CDTF">2023-02-26T17:53:14Z</dcterms:modified>
</cp:coreProperties>
</file>