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5" r:id="rId12"/>
    <p:sldId id="268" r:id="rId13"/>
    <p:sldId id="269" r:id="rId14"/>
    <p:sldId id="266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66"/>
    <a:srgbClr val="FFCC66"/>
    <a:srgbClr val="422C16"/>
    <a:srgbClr val="0C788E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>
        <p:scale>
          <a:sx n="71" d="100"/>
          <a:sy n="71" d="100"/>
        </p:scale>
        <p:origin x="-12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E2298-89B3-40F5-81F8-7B2E7A00DB62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7D1E1-DAC7-4B86-A56A-118730C8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D1E1-DAC7-4B86-A56A-118730C8CA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11560" y="1484784"/>
            <a:ext cx="7992888" cy="2232248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Использование </a:t>
            </a:r>
            <a:r>
              <a:rPr lang="ru-RU" sz="2400" b="1" dirty="0" err="1" smtClean="0">
                <a:latin typeface="+mn-lt"/>
              </a:rPr>
              <a:t>портфолио</a:t>
            </a:r>
            <a:r>
              <a:rPr lang="ru-RU" sz="2400" b="1" dirty="0" smtClean="0">
                <a:latin typeface="+mn-lt"/>
              </a:rPr>
              <a:t> в воспитательно-образовательном процессе дошкольной организации как способ анализа индивидуальных достижений детей раннего возраста</a:t>
            </a:r>
            <a:endParaRPr lang="es-ES" sz="24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5044244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Выполнила: </a:t>
            </a:r>
            <a:r>
              <a:rPr lang="ru-RU" sz="1600" dirty="0" smtClean="0">
                <a:latin typeface="+mn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оспитатель 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квалификационной категории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Егорова Н.В.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lang="ru-RU" sz="16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lang="ru-RU" sz="1600" dirty="0" smtClean="0">
              <a:latin typeface="+mn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lang="ru-RU" sz="1600" dirty="0" smtClean="0">
                <a:latin typeface="+mn-lt"/>
                <a:cs typeface="Times New Roman" pitchFamily="18" charset="0"/>
              </a:rPr>
              <a:t>г.Владимир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№10»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5.googleusercontent.com/xu7_QfWyJF9s2hWJ9I9hnVPnwfE3wjT5lTgj_TtRPzG9Vy_Ots303GV9XRgFFJ7fwUNFwEDLMnv266UVpR8f5JoBwWem8_IlruL1aej9sAEaRaPJOvF6A_aEBjtfMcXmEoFvQM4"/>
          <p:cNvPicPr/>
          <p:nvPr/>
        </p:nvPicPr>
        <p:blipFill>
          <a:blip r:embed="rId2" cstate="print"/>
          <a:srcRect t="3150" r="51248" b="2351"/>
          <a:stretch>
            <a:fillRect/>
          </a:stretch>
        </p:blipFill>
        <p:spPr bwMode="auto">
          <a:xfrm>
            <a:off x="323528" y="260648"/>
            <a:ext cx="1557669" cy="216024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https://lh5.googleusercontent.com/2iA88LGI1AeEJ36x8dm1zHZ_6Zv2FsHyB6UPhunfEuDmTLmQX0UGbrI4jBvYr9uGrpOqGZndcIlEnvt7VzMtlTtD1bTqUY8P3RMWdOENUj0b_HEQTCGuc8SLNk8WhAmBdtFMidA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1584176" cy="223224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img-fotki.yandex.ru/get/6428/87704489.7/0_a7fdc_f354297c_XXXL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1472659" cy="208171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http://schabloni.ru/uploads/posts/2014-03/1395223915_portfolio-2-4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1562100" cy="2082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http://s3.hostingkartinok.com/uploads/thumbs/2013/10/fd3b65a82a8c8444674fcb04b8a09737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12776"/>
            <a:ext cx="1485900" cy="2082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https://im2-tub-ru.yandex.net/i?id=0de42ee1ea78d9db5d225e0347e4cbeb&amp;n=33&amp;h=215&amp;w=152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1549400" cy="2044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 descr="https://im2-tub-ru.yandex.net/i?id=8c51ad571e1ce632a100bb882a346ddd&amp;n=33&amp;h=215&amp;w=153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1460500" cy="20447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 descr="http://liceyd.ucoz.ru/_si/0/s14551535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1460500" cy="20818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https://kuvkolokolchik.files.wordpress.com/2011/11/3-d0bad0b0d0ba-d18f-d180d0b0d181d182d183.png?w=724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476280" cy="208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фото Надя Егорова\WP_20160519_15_02_2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4736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астино портфолио\Мое портфоли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271619" cy="32129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099" name="Picture 3" descr="F:\Настино портфолио\Мое портфоли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2347139" cy="32129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0" name="Picture 4" descr="F:\Настино портфолио\мое портфолио 5.jpg"/>
          <p:cNvPicPr>
            <a:picLocks noChangeAspect="1" noChangeArrowheads="1"/>
          </p:cNvPicPr>
          <p:nvPr/>
        </p:nvPicPr>
        <p:blipFill>
          <a:blip r:embed="rId4" cstate="print"/>
          <a:srcRect b="1416"/>
          <a:stretch>
            <a:fillRect/>
          </a:stretch>
        </p:blipFill>
        <p:spPr bwMode="auto">
          <a:xfrm>
            <a:off x="5940152" y="188640"/>
            <a:ext cx="2304256" cy="32129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1" name="Picture 5" descr="F:\Настино портфолио\Мое портфолио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123728" cy="30037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F:\Настино портфолио\Мое портфолио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645024"/>
            <a:ext cx="2075634" cy="29349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F:\Настино портфолио\Мое портфолио 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5024"/>
            <a:ext cx="2088231" cy="29527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4" name="Picture 8" descr="F:\Настино портфолио\Мое портфолио 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645024"/>
            <a:ext cx="2124744" cy="300434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!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2399897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F:\Новая папка\!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2399898" cy="3429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4" name="Picture 4" descr="F:\Новая папка\!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0"/>
            <a:ext cx="2411760" cy="3445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5" name="Picture 5" descr="F:\Новая папка\!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12049"/>
            <a:ext cx="2411760" cy="3445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6" name="Picture 6" descr="F:\Новая папка\!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1" y="3462240"/>
            <a:ext cx="2376264" cy="33957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7" name="Picture 7" descr="F:\Новая папка\!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412050"/>
            <a:ext cx="2411760" cy="3445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фото Надя Егорова\WP_20160517_09_34_2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3057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фото Надя Егорова\WP_20160517_09_36_20_Pro.jpg"/>
          <p:cNvPicPr>
            <a:picLocks noChangeAspect="1" noChangeArrowheads="1"/>
          </p:cNvPicPr>
          <p:nvPr/>
        </p:nvPicPr>
        <p:blipFill>
          <a:blip r:embed="rId2" cstate="print"/>
          <a:srcRect l="13368"/>
          <a:stretch>
            <a:fillRect/>
          </a:stretch>
        </p:blipFill>
        <p:spPr bwMode="auto">
          <a:xfrm>
            <a:off x="395536" y="620688"/>
            <a:ext cx="841013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SUS\Downloads\WP_20160524_07_51_2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327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55892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детей группы «Карапузики»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2664296" cy="36004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916832"/>
            <a:ext cx="4989240" cy="1143000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21282" r="65414" b="10687"/>
          <a:stretch>
            <a:fillRect/>
          </a:stretch>
        </p:blipFill>
        <p:spPr bwMode="auto">
          <a:xfrm>
            <a:off x="683568" y="764704"/>
            <a:ext cx="2763112" cy="3744416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849.com/data_images/56bb9beeedcc1.jpg"/>
          <p:cNvPicPr>
            <a:picLocks noChangeAspect="1" noChangeArrowheads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5220072" y="1124744"/>
            <a:ext cx="3088803" cy="4104456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</p:pic>
      <p:pic>
        <p:nvPicPr>
          <p:cNvPr id="1028" name="Picture 4" descr="http://nashideto4ki.ru/uploads/posts/2014-09/1411037079_pedagogicheskie-tehnologii-v-doshkolnom-obrazovanii.jpg"/>
          <p:cNvPicPr>
            <a:picLocks noChangeAspect="1" noChangeArrowheads="1"/>
          </p:cNvPicPr>
          <p:nvPr/>
        </p:nvPicPr>
        <p:blipFill>
          <a:blip r:embed="rId3" cstate="print"/>
          <a:srcRect b="1721"/>
          <a:stretch>
            <a:fillRect/>
          </a:stretch>
        </p:blipFill>
        <p:spPr bwMode="auto">
          <a:xfrm>
            <a:off x="755576" y="1124744"/>
            <a:ext cx="3096344" cy="4117439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3995936" y="2420888"/>
            <a:ext cx="115212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nashideto4ki.ru/uploads/posts/2014-09/1411037079_pedagogicheskie-tehnologii-v-doshkolnom-obrazovanii.jpg"/>
          <p:cNvPicPr>
            <a:picLocks noChangeAspect="1" noChangeArrowheads="1"/>
          </p:cNvPicPr>
          <p:nvPr/>
        </p:nvPicPr>
        <p:blipFill>
          <a:blip r:embed="rId3" cstate="print"/>
          <a:srcRect b="1721"/>
          <a:stretch>
            <a:fillRect/>
          </a:stretch>
        </p:blipFill>
        <p:spPr bwMode="auto">
          <a:xfrm>
            <a:off x="857224" y="1142984"/>
            <a:ext cx="3096344" cy="4117439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15616" y="1447326"/>
            <a:ext cx="712879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работы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составление и   апробирование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для детей раннего возраста как способа анализа их индивидуальных достижений.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323364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раскрыть сущность, значение и виды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+mn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определить возможности применения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воспитательно-образовательном процессе дошкольной организации как способа анализа индивидуальных достижений детей раннего возраста;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разработать и апробировать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для анализа индивидуальных достижений детей раннего возраста;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составить методические рекомендации для педагогов и родителей по использованию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воспитательно-образовательном процессе дошкольной организации.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857618"/>
            <a:ext cx="73448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технология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» как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способ анализа индивидуальных достижений детей раннего возраста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indent="449263" algn="just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применение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 воспитательно-образовательном процессе дошкольной организации как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способа фиксирования, накопления и оценки индивидуальных достижений ребенка за определенный период.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Пользователь\Documents\КСЕНИЯ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675909" cy="428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ПОРТФОЛИО</a:t>
            </a:r>
            <a:r>
              <a:rPr lang="ru-RU" sz="2400" dirty="0" smtClean="0"/>
              <a:t> - ЭТО СОВОКУПНОСТЬ УЧЕБНОЙ ИНФОРМАЦИИ И ИНДИВИДУАЛЬНЫХ ДОСТИЖЕНИЙ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15719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К.Ю. Белая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san-group.60kpspb.caduk.ru/images/p28_d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204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8640960" cy="6048672"/>
          </a:xfrm>
          <a:prstGeom prst="roundRect">
            <a:avLst>
              <a:gd name="adj" fmla="val 6589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Пользователь\Desktop\фото фасад д.с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0112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55892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«Детский сад №10» г. Владимир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35"/>
            <a:ext cx="9144000" cy="6870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169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  Использование портфолио в воспитательно-образовательном процессе дошкольной организации как способ анализа индивидуальных достижений детей раннего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Деский сад</cp:lastModifiedBy>
  <cp:revision>759</cp:revision>
  <dcterms:created xsi:type="dcterms:W3CDTF">2010-05-23T14:28:12Z</dcterms:created>
  <dcterms:modified xsi:type="dcterms:W3CDTF">2023-10-25T11:37:54Z</dcterms:modified>
</cp:coreProperties>
</file>