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4" r:id="rId6"/>
    <p:sldId id="269" r:id="rId7"/>
    <p:sldId id="261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9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1B38D-9D26-44FE-93C4-7707F32658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01BF6-A22B-48B5-B29C-37534B7A4B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01BF6-A22B-48B5-B29C-37534B7A4B8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BF6E0-0856-4D92-A0F2-AA6460767BA2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71600"/>
            <a:ext cx="7413448" cy="2921496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Знакомство детей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старшей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группы с историей денег»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Монеты современной России.</a:t>
            </a:r>
          </a:p>
        </p:txBody>
      </p:sp>
      <p:pic>
        <p:nvPicPr>
          <p:cNvPr id="20483" name="Picture 3" descr="C:\Users\User\Desktop\rubli2003sp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528391" cy="2334619"/>
          </a:xfrm>
          <a:prstGeom prst="rect">
            <a:avLst/>
          </a:prstGeom>
          <a:noFill/>
        </p:spPr>
      </p:pic>
      <p:pic>
        <p:nvPicPr>
          <p:cNvPr id="20484" name="Picture 4" descr="C:\Users\User\Desktop\8228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088232" cy="1296144"/>
          </a:xfrm>
          <a:prstGeom prst="rect">
            <a:avLst/>
          </a:prstGeom>
          <a:noFill/>
        </p:spPr>
      </p:pic>
      <p:pic>
        <p:nvPicPr>
          <p:cNvPr id="20485" name="Picture 5" descr="C:\Users\User\Desktop\25004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570" y="3356992"/>
            <a:ext cx="2665861" cy="1337778"/>
          </a:xfrm>
          <a:prstGeom prst="rect">
            <a:avLst/>
          </a:prstGeom>
          <a:noFill/>
        </p:spPr>
      </p:pic>
      <p:pic>
        <p:nvPicPr>
          <p:cNvPr id="20487" name="Picture 7" descr="C:\Users\User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2838450" cy="1428750"/>
          </a:xfrm>
          <a:prstGeom prst="rect">
            <a:avLst/>
          </a:prstGeom>
          <a:noFill/>
        </p:spPr>
      </p:pic>
      <p:pic>
        <p:nvPicPr>
          <p:cNvPr id="20488" name="Picture 8" descr="C:\Users\User\Desktop\41599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797152"/>
            <a:ext cx="2915816" cy="1457908"/>
          </a:xfrm>
          <a:prstGeom prst="rect">
            <a:avLst/>
          </a:prstGeom>
          <a:noFill/>
        </p:spPr>
      </p:pic>
      <p:pic>
        <p:nvPicPr>
          <p:cNvPr id="20489" name="Picture 9" descr="C:\Users\User\Desktop\10553507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157192"/>
            <a:ext cx="2448272" cy="1227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давно денег совсем не существовало. Человек  тогда еще жил в пещерах и  все свое время тратил на добывание пищи. Деньги этому человеку совершенно не были нужны.</a:t>
            </a:r>
          </a:p>
        </p:txBody>
      </p:sp>
      <p:pic>
        <p:nvPicPr>
          <p:cNvPr id="1026" name="Picture 2" descr="C:\Users\User\Desktop\ДЕНЬГИ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145612" cy="2994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User\Desktop\ДЕНЬГИ\о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20742"/>
            <a:ext cx="4325445" cy="2337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User\Desktop\1962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3056288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прошло много лет и люди научились делать себе из камня топоры , ножи, глиняные горшки, копья, стрелы. Пищу добывали охотой и рыбной ловлей. Племена заключали союз и стали меняться.</a:t>
            </a:r>
          </a:p>
        </p:txBody>
      </p:sp>
      <p:pic>
        <p:nvPicPr>
          <p:cNvPr id="3" name="Picture 3" descr="C:\Users\User\Desktop\0_4df2_f428c6a6_XL-570x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668007" cy="199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ser\Desktop\ДЕНЬГИ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419433" cy="206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User\Desktop\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2952328" cy="230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User\Desktop\19526525_1204586949_olen_mogil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456383" cy="233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Предметы для обмена.</a:t>
            </a:r>
          </a:p>
        </p:txBody>
      </p:sp>
      <p:pic>
        <p:nvPicPr>
          <p:cNvPr id="3074" name="Picture 2" descr="C:\Users\User\Desktop\ДЕНЬГИ\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060848" cy="2295636"/>
          </a:xfrm>
          <a:prstGeom prst="rect">
            <a:avLst/>
          </a:prstGeom>
          <a:noFill/>
        </p:spPr>
      </p:pic>
      <p:pic>
        <p:nvPicPr>
          <p:cNvPr id="3075" name="Picture 3" descr="C:\Users\User\Desktop\ДЕНЬГИ\ПЕР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2505878" cy="2088232"/>
          </a:xfrm>
          <a:prstGeom prst="rect">
            <a:avLst/>
          </a:prstGeom>
          <a:noFill/>
        </p:spPr>
      </p:pic>
      <p:pic>
        <p:nvPicPr>
          <p:cNvPr id="3076" name="Picture 4" descr="C:\Users\User\Desktop\ДЕНЬГИ\Д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4678270" cy="1944216"/>
          </a:xfrm>
          <a:prstGeom prst="rect">
            <a:avLst/>
          </a:prstGeom>
          <a:noFill/>
        </p:spPr>
      </p:pic>
      <p:sp>
        <p:nvSpPr>
          <p:cNvPr id="3078" name="AutoShape 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AutoShape 24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7" name="Picture 25" descr="C:\Users\User\Desktop\ДЕНЬГИ\янтар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83106"/>
            <a:ext cx="2664296" cy="1998222"/>
          </a:xfrm>
          <a:prstGeom prst="rect">
            <a:avLst/>
          </a:prstGeom>
          <a:noFill/>
        </p:spPr>
      </p:pic>
      <p:pic>
        <p:nvPicPr>
          <p:cNvPr id="3098" name="Picture 26" descr="C:\Users\User\Desktop\ДЕНЬГИ\со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060848"/>
            <a:ext cx="2251064" cy="218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Больше всего первобытные люди любили меняться украшениями: раковинами, кусочками янтаря, перьями и прочими красивыми вещами. Так украшения постепенно стали деньгами</a:t>
            </a:r>
          </a:p>
        </p:txBody>
      </p:sp>
      <p:pic>
        <p:nvPicPr>
          <p:cNvPr id="3" name="Picture 3" descr="C:\Users\User\Desktop\ДЕНЬГИ\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3176130" cy="26641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C:\Users\User\Desktop\ДЕНЬГИ\Д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513495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F6AC955-DE35-464C-A253-6AD6B8897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85056"/>
            <a:ext cx="7803443" cy="5487888"/>
          </a:xfrm>
        </p:spPr>
      </p:pic>
    </p:spTree>
    <p:extLst>
      <p:ext uri="{BB962C8B-B14F-4D97-AF65-F5344CB8AC3E}">
        <p14:creationId xmlns:p14="http://schemas.microsoft.com/office/powerpoint/2010/main" xmlns="" val="14434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Кузнецы чеканили монеты. Кусочек серебра клался на наковальню, и по нему ударяли чеканом- молотком с рисунком или надписью.</a:t>
            </a:r>
            <a:endParaRPr lang="ru-RU" sz="2000" b="1" dirty="0"/>
          </a:p>
        </p:txBody>
      </p:sp>
      <p:pic>
        <p:nvPicPr>
          <p:cNvPr id="18434" name="Picture 2" descr="C:\Users\User\Desktop\ДЕНЬГИ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5803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Древние монеты Руси.</a:t>
            </a:r>
          </a:p>
        </p:txBody>
      </p:sp>
      <p:pic>
        <p:nvPicPr>
          <p:cNvPr id="19458" name="Picture 2" descr="C:\Users\User\Desktop\410952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50701"/>
            <a:ext cx="2232249" cy="2277806"/>
          </a:xfrm>
          <a:prstGeom prst="rect">
            <a:avLst/>
          </a:prstGeom>
          <a:noFill/>
        </p:spPr>
      </p:pic>
      <p:pic>
        <p:nvPicPr>
          <p:cNvPr id="19459" name="Picture 3" descr="C:\Users\User\Desktop\pw81n2lo0smt6g4cvefhuib5jaxr3qd7ykz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20820"/>
            <a:ext cx="3551212" cy="2367475"/>
          </a:xfrm>
          <a:prstGeom prst="rect">
            <a:avLst/>
          </a:prstGeom>
          <a:noFill/>
        </p:spPr>
      </p:pic>
      <p:pic>
        <p:nvPicPr>
          <p:cNvPr id="19460" name="Picture 4" descr="C:\Users\User\Desktop\Три копейки серебром 1841 г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85388"/>
            <a:ext cx="3096344" cy="2322258"/>
          </a:xfrm>
          <a:prstGeom prst="rect">
            <a:avLst/>
          </a:prstGeom>
          <a:noFill/>
        </p:spPr>
      </p:pic>
      <p:pic>
        <p:nvPicPr>
          <p:cNvPr id="19461" name="Picture 5" descr="C:\Users\User\Desktop\1333262180_moneti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635896" y="4149080"/>
            <a:ext cx="475252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Вот так чеканят и печатают современные  деньги.</a:t>
            </a:r>
          </a:p>
        </p:txBody>
      </p:sp>
      <p:pic>
        <p:nvPicPr>
          <p:cNvPr id="2050" name="Picture 2" descr="C:\Users\User\Desktop\1387845532_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988840"/>
            <a:ext cx="2952328" cy="2289991"/>
          </a:xfrm>
          <a:prstGeom prst="rect">
            <a:avLst/>
          </a:prstGeom>
          <a:noFill/>
        </p:spPr>
      </p:pic>
      <p:pic>
        <p:nvPicPr>
          <p:cNvPr id="2051" name="Picture 3" descr="C:\Users\User\Desktop\tvoibiz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414521" cy="2522685"/>
          </a:xfrm>
          <a:prstGeom prst="rect">
            <a:avLst/>
          </a:prstGeom>
          <a:noFill/>
        </p:spPr>
      </p:pic>
      <p:pic>
        <p:nvPicPr>
          <p:cNvPr id="2052" name="Picture 4" descr="C:\Users\User\Desktop\228751_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25144"/>
            <a:ext cx="4020614" cy="1972072"/>
          </a:xfrm>
          <a:prstGeom prst="rect">
            <a:avLst/>
          </a:prstGeom>
          <a:noFill/>
        </p:spPr>
      </p:pic>
      <p:pic>
        <p:nvPicPr>
          <p:cNvPr id="2053" name="Picture 5" descr="C:\Users\User\Desktop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3240360" cy="207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126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«Знакомство детей старшей группы с историей денег»</vt:lpstr>
      <vt:lpstr>     Давным – давно денег совсем не существовало. Человек  тогда еще жил в пещерах и  все свое время тратил на добывание пищи. Деньги этому человеку совершенно не были нужны.</vt:lpstr>
      <vt:lpstr>Но прошло много лет и люди научились делать себе из камня топоры , ножи, глиняные горшки, копья, стрелы. Пищу добывали охотой и рыбной ловлей. Племена заключали союз и стали меняться.</vt:lpstr>
      <vt:lpstr>Предметы для обмена.</vt:lpstr>
      <vt:lpstr>Больше всего первобытные люди любили меняться украшениями: раковинами, кусочками янтаря, перьями и прочими красивыми вещами. Так украшения постепенно стали деньгами</vt:lpstr>
      <vt:lpstr>Слайд 6</vt:lpstr>
      <vt:lpstr>Кузнецы чеканили монеты. Кусочек серебра клался на наковальню, и по нему ударяли чеканом- молотком с рисунком или надписью.</vt:lpstr>
      <vt:lpstr>Древние монеты Руси.</vt:lpstr>
      <vt:lpstr>      Вот так чеканят и печатают современные  деньги.</vt:lpstr>
      <vt:lpstr>Монеты современной России.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денег»</dc:title>
  <dc:creator>User</dc:creator>
  <cp:lastModifiedBy>1</cp:lastModifiedBy>
  <cp:revision>21</cp:revision>
  <dcterms:created xsi:type="dcterms:W3CDTF">2015-04-15T11:03:54Z</dcterms:created>
  <dcterms:modified xsi:type="dcterms:W3CDTF">2022-04-03T05:12:54Z</dcterms:modified>
</cp:coreProperties>
</file>