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7" r:id="rId9"/>
    <p:sldId id="266" r:id="rId10"/>
    <p:sldId id="262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Путешествие в волшебный город к песочным человечкам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Макарова О.Л.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пусты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9290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4032448" cy="3621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май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715000" cy="58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усты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15264" cy="4846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пустыня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827584" y="716464"/>
            <a:ext cx="7734672" cy="487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пустыня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133928" cy="536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устыня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73007" cy="3645024"/>
          </a:xfrm>
          <a:prstGeom prst="rect">
            <a:avLst/>
          </a:prstGeom>
          <a:noFill/>
        </p:spPr>
      </p:pic>
      <p:pic>
        <p:nvPicPr>
          <p:cNvPr id="51206" name="Picture 6" descr="Картинки по запросу пустыня живот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609170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кактус в пусты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пустыня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655777" cy="4972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пе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7200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мея в пусты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8424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Путешествие в волшебный город к песочным человечкам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волшебный город к песочным человечкам</dc:title>
  <dc:creator>vitm</dc:creator>
  <cp:lastModifiedBy>vitm</cp:lastModifiedBy>
  <cp:revision>9</cp:revision>
  <dcterms:created xsi:type="dcterms:W3CDTF">2018-02-11T09:02:42Z</dcterms:created>
  <dcterms:modified xsi:type="dcterms:W3CDTF">2018-02-13T15:29:31Z</dcterms:modified>
</cp:coreProperties>
</file>