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8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Система работы с родителями.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Семейный клуб для детей и родителей старших групп «Родители – лучшие друзья» и подготовительных к школе групп «Готовимся к школе»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7272366" cy="142876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 подготовлен педагогом – психологом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№16 «Детский сад»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Миранцовой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Е.П.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Users\Евгения\Desktop\детско-родительские занятия, фото\Викторина К школе готов\фото к викторине с родителями\DSCN2154.JPG"/>
          <p:cNvPicPr>
            <a:picLocks noChangeAspect="1" noChangeArrowheads="1"/>
          </p:cNvPicPr>
          <p:nvPr/>
        </p:nvPicPr>
        <p:blipFill>
          <a:blip r:embed="rId3" cstate="print"/>
          <a:srcRect l="6522" r="8695" b="10144"/>
          <a:stretch>
            <a:fillRect/>
          </a:stretch>
        </p:blipFill>
        <p:spPr bwMode="auto">
          <a:xfrm>
            <a:off x="6228184" y="2492896"/>
            <a:ext cx="2786082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Подготовительные группы 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Диалог «Готовимся к школе. Первый раз в первый класс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 знанием дела»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Детско-родительское занятие 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Интеллектуальная готовность к школе»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Детско-родительское занятие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«Речевая готовность к школе»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Детско-родительское занятие 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Викторина «К школе готов!»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2051" name="Picture 3" descr="C:\Users\Евгения\Desktop\детско-родительские занятия, фото\Викторина К школе готов\фото к викторине с родителями\DSCN2153.JPG"/>
          <p:cNvPicPr>
            <a:picLocks noChangeAspect="1" noChangeArrowheads="1"/>
          </p:cNvPicPr>
          <p:nvPr/>
        </p:nvPicPr>
        <p:blipFill>
          <a:blip r:embed="rId4" cstate="print"/>
          <a:srcRect l="16438" t="20833" r="10938" b="14583"/>
          <a:stretch>
            <a:fillRect/>
          </a:stretch>
        </p:blipFill>
        <p:spPr bwMode="auto">
          <a:xfrm>
            <a:off x="179512" y="2708920"/>
            <a:ext cx="3320380" cy="2214578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детско-родительские занятия, фото\Викторина К школе готов\фото к викторине с родителями\DSCN2159.JPG"/>
          <p:cNvPicPr>
            <a:picLocks noChangeAspect="1" noChangeArrowheads="1"/>
          </p:cNvPicPr>
          <p:nvPr/>
        </p:nvPicPr>
        <p:blipFill>
          <a:blip r:embed="rId5" cstate="print"/>
          <a:srcRect t="11628" b="6976"/>
          <a:stretch>
            <a:fillRect/>
          </a:stretch>
        </p:blipFill>
        <p:spPr bwMode="auto">
          <a:xfrm>
            <a:off x="2627784" y="4221088"/>
            <a:ext cx="409574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5938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коллективная подготовка педагогов,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пригласительные билеты для родителей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Психофизические средства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используемые на занятиях: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игры, проблемные ситуации и творческие задания, музыкально – ритмические упражнения,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психогимнастические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этюды,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релаксационные упражнения.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Наглядно-агитационные средства: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памятки, рекомендации по развитию ребенка,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библиотека для родителей на сайте учреждения в разделах «Разговор с психологом» , «Советы логопеда».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00166" y="500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14282" y="2143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57224" y="4500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отметить, что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ценность совместных  занятий родителей с детьми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том, что гармонизация отношений между детьми и родителями на них происходит посредством: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установления эмоционально-тактильного контакта взрослого с ребенком в ходе выполнения  упражнений, игровых заданий;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наличия положительных эмоций у ребенка и у взрослого, ощущения радости от совместной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организованного общения, как с помощью слов,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и с помощью жестов и мимики;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проблемных ситуаций.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эмоциональное сближение родителей и детей,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установление доверительных отношений специалистов и родителей, увеличение количества родителей, обращающихся за консультациями к специалистам после участия в занятиях,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компетенции родителей по некоторым вопросам воспитания и образования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Звезда-д.с\DSC09463.JPG"/>
          <p:cNvPicPr>
            <a:picLocks noChangeAspect="1" noChangeArrowheads="1"/>
          </p:cNvPicPr>
          <p:nvPr/>
        </p:nvPicPr>
        <p:blipFill>
          <a:blip r:embed="rId3" cstate="print"/>
          <a:srcRect l="7258" t="29032" r="34677" b="35484"/>
          <a:stretch>
            <a:fillRect/>
          </a:stretch>
        </p:blipFill>
        <p:spPr bwMode="auto">
          <a:xfrm>
            <a:off x="323528" y="4077072"/>
            <a:ext cx="4209591" cy="1929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Благодарим за внимание 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 педагогов МБДОУ №16 «Детский сад»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Миранцова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Е.П.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 Иванова Л.В., Силина А.А.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Чуркина Т.Ю.,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ребенка с родителями является первым опытом социализации личности, взаимодействия с окружающим миром.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современном сложном и динамичном  обществе можно наблюдать напряженность взаимодействия родителей с детьми, которая выражается со стороны взрослых в увеличении претензий к своим детям, в непонимании чувств и настроения ребенка, в неспособности к сопереживанию, в дефиците эмоциональной поддержки, родительского тепла и ласки. Это в свою очередь негативно сказывается на эмоциональном, интеллектуальном развитии детей.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291" name="Picture 3" descr="http://picloads.ru/images/139257_semeinye-proble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048000" cy="2600325"/>
          </a:xfrm>
          <a:prstGeom prst="rect">
            <a:avLst/>
          </a:prstGeom>
          <a:noFill/>
        </p:spPr>
      </p:pic>
      <p:pic>
        <p:nvPicPr>
          <p:cNvPr id="12293" name="Picture 5" descr="https://b6c18f286245704fe3e9-05e2055f4cd9122af02914269431c9f6.ssl.cf1.rackcdn.com/10927830_the-power-of-superordinate-goals-how-to_t22a47ac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289560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00108"/>
            <a:ext cx="7632848" cy="464347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того, родители неохотно идут на контакт со специалистами, негативно реагируют на предлагаемую помощь, нередко игнорируют  консультации специалистов, поскольку зачастую  родители не видят никаких проблем в своих отношениях с детьми.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помочь родителям разрешить имеющиеся в семье противоречия в детско-родительских отношениях? Как содействовать изменению образа ребенка в представлении родителей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положительную сторону?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это сделать в условиях дошкольного учреждения?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http://www.isoqsltd.com/wp-content/uploads/question-e1415205433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616" y="4643446"/>
            <a:ext cx="1384384" cy="1956074"/>
          </a:xfrm>
          <a:prstGeom prst="rect">
            <a:avLst/>
          </a:prstGeom>
          <a:noFill/>
        </p:spPr>
      </p:pic>
      <p:pic>
        <p:nvPicPr>
          <p:cNvPr id="11271" name="Picture 7" descr="https://vkorobke.nethouse.ru/static/img/0000/0000/8515/8515340.8sllt12ekn.W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1440160" cy="1786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преодоления выше перечисленных трудностей в работе с родителями, с целью гармонизации детско-родительских отношении, повышения психолого-педагогической компетенции родителей в нашем детском саду было решено объединить усилия специалистов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(педагога-психолога, воспитателя, инструктора по физической культуре, учителя – логопеда)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я\Desktop\фото Мир\DSCN2776.JPG"/>
          <p:cNvPicPr>
            <a:picLocks noChangeAspect="1" noChangeArrowheads="1"/>
          </p:cNvPicPr>
          <p:nvPr/>
        </p:nvPicPr>
        <p:blipFill>
          <a:blip r:embed="rId3" cstate="print"/>
          <a:srcRect t="9744"/>
          <a:stretch>
            <a:fillRect/>
          </a:stretch>
        </p:blipFill>
        <p:spPr bwMode="auto">
          <a:xfrm>
            <a:off x="2285984" y="3357562"/>
            <a:ext cx="4643438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Гармонизация детско-родительских отношений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нашему мнению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изменение поведения, деятельности, отношений и установок у родителей к своему ребенку.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чтобы помочь осуществить процесс гармонизации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детско-родительских отношений, мы решили использовать такую форму работы с семьей, на которых знания преподносятся в процессе сотрудничества педагога и родителей, активного взаимодействия взрослого и ребенка.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218" name="Picture 2" descr="G:\фото Мир\IMG_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14752"/>
            <a:ext cx="2555776" cy="1916832"/>
          </a:xfrm>
          <a:prstGeom prst="rect">
            <a:avLst/>
          </a:prstGeom>
          <a:noFill/>
        </p:spPr>
      </p:pic>
      <p:pic>
        <p:nvPicPr>
          <p:cNvPr id="1026" name="Picture 2" descr="C:\Users\Евгения\Desktop\фото Мир\DSCN2229.JPG"/>
          <p:cNvPicPr>
            <a:picLocks noChangeAspect="1" noChangeArrowheads="1"/>
          </p:cNvPicPr>
          <p:nvPr/>
        </p:nvPicPr>
        <p:blipFill>
          <a:blip r:embed="rId4" cstate="print"/>
          <a:srcRect l="8772" t="18129" r="12281"/>
          <a:stretch>
            <a:fillRect/>
          </a:stretch>
        </p:blipFill>
        <p:spPr bwMode="auto">
          <a:xfrm>
            <a:off x="142844" y="3786190"/>
            <a:ext cx="3214710" cy="2500306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фото Мир\DSCN2221.JPG"/>
          <p:cNvPicPr>
            <a:picLocks noChangeAspect="1" noChangeArrowheads="1"/>
          </p:cNvPicPr>
          <p:nvPr/>
        </p:nvPicPr>
        <p:blipFill>
          <a:blip r:embed="rId5" cstate="print"/>
          <a:srcRect l="8889" r="6666" b="8147"/>
          <a:stretch>
            <a:fillRect/>
          </a:stretch>
        </p:blipFill>
        <p:spPr bwMode="auto">
          <a:xfrm>
            <a:off x="3500430" y="4286256"/>
            <a:ext cx="2714644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Организация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главных форм взаимодействия с семьей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нашем детском саду стал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семейный (родительский) клуб.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Со-ведущими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этапах проведения родительского клуба являются педагог – психолог, учитель – логопед, воспитатель,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  по физической культуре.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Тесное сотрудничество специалистов позволяет повысить эффективность взаимодействия дошкольного учреждения с семьей так как: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на такие занятия родители с удовольствием приходят, поскольку есть большое желание заниматься  вместе с ребенком.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совместная двигательная, познавательная, творческая  деятельность с ребенком раскрепощает родителей.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родители сосредоточены полностью на своих детях, и это дает возможность каждому взрослому оценивать результаты своего воспитания как физического, так и духовного.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родители знакомятся со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техниками, развивающими упражнениями и охотно осваивают то, что  выполняют в паре со своим ребенком.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Тематика занятий: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Старшие группы 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Итоговые детско-родительские адаптационные занятия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Вместе весело играть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Семинар-практикум 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Как повысить работоспособность мозга.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Простые упражнения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* Семинар-практикум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«Развитие речи в повседневной жизни»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Евгения\Desktop\фото Мир\DSC09447.JPG"/>
          <p:cNvPicPr>
            <a:picLocks noChangeAspect="1" noChangeArrowheads="1"/>
          </p:cNvPicPr>
          <p:nvPr/>
        </p:nvPicPr>
        <p:blipFill>
          <a:blip r:embed="rId3" cstate="print"/>
          <a:srcRect l="4326" t="9615"/>
          <a:stretch>
            <a:fillRect/>
          </a:stretch>
        </p:blipFill>
        <p:spPr bwMode="auto">
          <a:xfrm>
            <a:off x="0" y="2428868"/>
            <a:ext cx="4738721" cy="3357562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фото Мир\DSCN2220.JPG"/>
          <p:cNvPicPr>
            <a:picLocks noChangeAspect="1" noChangeArrowheads="1"/>
          </p:cNvPicPr>
          <p:nvPr/>
        </p:nvPicPr>
        <p:blipFill>
          <a:blip r:embed="rId4" cstate="print"/>
          <a:srcRect l="21923" t="27692" b="9230"/>
          <a:stretch>
            <a:fillRect/>
          </a:stretch>
        </p:blipFill>
        <p:spPr bwMode="auto">
          <a:xfrm>
            <a:off x="4071934" y="3643314"/>
            <a:ext cx="4833971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3EC2~1\AppData\Local\Temp\krasivie-fony-dlya-prezentac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32983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Детско-родительское занятие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Гимнастика вдвоем» или «Психосоматическая гимнастика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Детско-родительское занятие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Жалейка, моя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любимка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(изготовление народной куклы)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я\Desktop\детско-родительские занятия, фото\Фото Е.П\IMG_20170119_174156.jpg"/>
          <p:cNvPicPr>
            <a:picLocks noChangeAspect="1" noChangeArrowheads="1"/>
          </p:cNvPicPr>
          <p:nvPr/>
        </p:nvPicPr>
        <p:blipFill>
          <a:blip r:embed="rId3" cstate="print"/>
          <a:srcRect l="21686" t="4016" r="16868" b="3614"/>
          <a:stretch>
            <a:fillRect/>
          </a:stretch>
        </p:blipFill>
        <p:spPr bwMode="auto">
          <a:xfrm>
            <a:off x="6228184" y="1124744"/>
            <a:ext cx="2786082" cy="2512937"/>
          </a:xfrm>
          <a:prstGeom prst="rect">
            <a:avLst/>
          </a:prstGeom>
          <a:noFill/>
        </p:spPr>
      </p:pic>
      <p:pic>
        <p:nvPicPr>
          <p:cNvPr id="3" name="Picture 2" descr="C:\Users\Евгения\Desktop\детско-родительские занятия, фото\психосоматическая гимнастика фото\IMG_5400.JPG"/>
          <p:cNvPicPr>
            <a:picLocks noChangeAspect="1" noChangeArrowheads="1"/>
          </p:cNvPicPr>
          <p:nvPr/>
        </p:nvPicPr>
        <p:blipFill>
          <a:blip r:embed="rId4" cstate="print"/>
          <a:srcRect l="15790" t="15790"/>
          <a:stretch>
            <a:fillRect/>
          </a:stretch>
        </p:blipFill>
        <p:spPr bwMode="auto">
          <a:xfrm>
            <a:off x="2857488" y="4357694"/>
            <a:ext cx="3047990" cy="2285992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детско-родительские занятия, фото\психосоматическая гимнастика фото\IMG_5433.JPG"/>
          <p:cNvPicPr>
            <a:picLocks noChangeAspect="1" noChangeArrowheads="1"/>
          </p:cNvPicPr>
          <p:nvPr/>
        </p:nvPicPr>
        <p:blipFill>
          <a:blip r:embed="rId5" cstate="print"/>
          <a:srcRect l="17441" t="18605"/>
          <a:stretch>
            <a:fillRect/>
          </a:stretch>
        </p:blipFill>
        <p:spPr bwMode="auto">
          <a:xfrm>
            <a:off x="142844" y="3286124"/>
            <a:ext cx="3381431" cy="2500306"/>
          </a:xfrm>
          <a:prstGeom prst="rect">
            <a:avLst/>
          </a:prstGeom>
          <a:noFill/>
        </p:spPr>
      </p:pic>
      <p:pic>
        <p:nvPicPr>
          <p:cNvPr id="8" name="Рисунок 7" descr="C:\Users\Евгения\Desktop\фото Мир\DSCN2137.JPG"/>
          <p:cNvPicPr/>
          <p:nvPr/>
        </p:nvPicPr>
        <p:blipFill>
          <a:blip r:embed="rId6" cstate="print"/>
          <a:srcRect l="33378" t="16191" r="10332"/>
          <a:stretch>
            <a:fillRect/>
          </a:stretch>
        </p:blipFill>
        <p:spPr bwMode="auto">
          <a:xfrm>
            <a:off x="6357950" y="3857628"/>
            <a:ext cx="2357454" cy="247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134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Система работы с родителями.  Семейный клуб для детей и родителей старших групп «Родители – лучшие друзья» и подготовительных к школе групп «Готовимся к школе»</vt:lpstr>
      <vt:lpstr>Взаимодействие ребенка с родителями является первым опытом социализации личности, взаимодействия с окружающим миром.  В современном сложном и динамичном  обществе можно наблюдать напряженность взаимодействия родителей с детьми, которая выражается со стороны взрослых в увеличении претензий к своим детям, в непонимании чувств и настроения ребенка, в неспособности к сопереживанию, в дефиците эмоциональной поддержки, родительского тепла и ласки. Это в свою очередь негативно сказывается на эмоциональном, интеллектуальном развитии детей. </vt:lpstr>
      <vt:lpstr>Кроме того, родители неохотно идут на контакт со специалистами, негативно реагируют на предлагаемую помощь, нередко игнорируют  консультации специалистов, поскольку зачастую  родители не видят никаких проблем в своих отношениях с детьми.       Как помочь родителям разрешить имеющиеся в семье противоречия в детско-родительских отношениях? Как содействовать изменению образа ребенка в представлении родителей  в положительную сторону?  Как это сделать в условиях дошкольного учреждения? </vt:lpstr>
      <vt:lpstr>С целью преодоления выше перечисленных трудностей в работе с родителями, с целью гармонизации детско-родительских отношении, повышения психолого-педагогической компетенции родителей в нашем детском саду было решено объединить усилия специалистов  (педагога-психолога, воспитателя, инструктора по физической культуре, учителя – логопеда) </vt:lpstr>
      <vt:lpstr> Гармонизация детско-родительских отношений  по нашему мнению предусматривает изменение поведения, деятельности, отношений и установок у родителей к своему ребенку. Для того, чтобы помочь осуществить процесс гармонизации  детско-родительских отношений, мы решили использовать такую форму работы с семьей, на которых знания преподносятся в процессе сотрудничества педагога и родителей, активного взаимодействия взрослого и ребенка. </vt:lpstr>
      <vt:lpstr>Организация работы.   Одной из главных форм взаимодействия с семьей  в нашем детском саду стал  семейный (родительский) клуб.  Со-ведущими на этапах проведения родительского клуба являются педагог – психолог, учитель – логопед, воспитатель,  инструктор  по физической культуре. </vt:lpstr>
      <vt:lpstr>Тесное сотрудничество специалистов позволяет повысить эффективность взаимодействия дошкольного учреждения с семьей так как:   Во-первых, на такие занятия родители с удовольствием приходят, поскольку есть большое желание заниматься  вместе с ребенком.  Во-вторых, совместная двигательная, познавательная, творческая  деятельность с ребенком раскрепощает родителей.  В-третьих, родители сосредоточены полностью на своих детях, и это дает возможность каждому взрослому оценивать результаты своего воспитания как физического, так и духовного.  В-четвертых, родители знакомятся со здоровьесберегающими техниками, развивающими упражнениями и охотно осваивают то, что  выполняют в паре со своим ребенком. </vt:lpstr>
      <vt:lpstr>Тематика занятий: Старшие группы : * Итоговые детско-родительские адаптационные занятия «Вместе весело играть» * Семинар-практикум «Как повысить работоспособность мозга.  Простые упражнения» * Семинар-практикум «Развитие речи в повседневной жизни»     </vt:lpstr>
      <vt:lpstr>* Детско-родительское занятие  «Гимнастика вдвоем» или «Психосоматическая гимнастика»  * Детско-родительское занятие «Жалейка, моя любимка» (изготовление народной куклы)  </vt:lpstr>
      <vt:lpstr>Подготовительные группы : * Диалог «Готовимся к школе. Первый раз в первый класс  со знанием дела» * Детско-родительское занятие «Интеллектуальная готовность к школе» * Детско-родительское занятие «Речевая готовность к школе» * Детско-родительское занятие «Викторина «К школе готов!»  </vt:lpstr>
      <vt:lpstr>Предварительная работа:  коллективная подготовка педагогов,  пригласительные билеты для родителей    Психофизические средства, используемые на занятиях:  подвижные игры, проблемные ситуации и творческие задания, музыкально – ритмические упражнения,  психогимнастические этюды,  релаксационные упражнения.    Наглядно-агитационные средства: памятки, рекомендации по развитию ребенка,  библиотека для родителей на сайте учреждения в разделах «Разговор с психологом» , «Советы логопеда».  </vt:lpstr>
      <vt:lpstr>Необходимо отметить, что  ценность совместных  занятий родителей с детьми  заключается в том, что гармонизация отношений между детьми и родителями на них происходит посредством:  установления эмоционально-тактильного контакта взрослого с ребенком в ходе выполнения  упражнений, игровых заданий;  наличия положительных эмоций у ребенка и у взрослого, ощущения радости от совместной деятельности;  организованного общения, как с помощью слов,  так и с помощью жестов и мимики;  решения проблемных ситуаций. </vt:lpstr>
      <vt:lpstr>Ожидаемый результат:   эмоциональное сближение родителей и детей,  установление доверительных отношений специалистов и родителей, увеличение количества родителей, обращающихся за консультациями к специалистам после участия в занятиях,  повышение компетенции родителей по некоторым вопросам воспитания и образования детей. </vt:lpstr>
      <vt:lpstr>Благодарим за внимание !      Коллектив педагогов МБДОУ №16 «Детский сад» педагог-психолог Миранцова Е.П. учитель-логопед Иванова Л.В., Силина А.А. инструктор по физической культуре Чуркина Т.Ю., воспитатели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родителями. Семейный клуб для детей и родителей старших групп «Родители – лучшие друзья» и подготовительных к школе групп «Готовимся к школе» </dc:title>
  <dc:creator>Евгения</dc:creator>
  <cp:lastModifiedBy>Евгения</cp:lastModifiedBy>
  <cp:revision>41</cp:revision>
  <dcterms:created xsi:type="dcterms:W3CDTF">2008-11-29T23:34:02Z</dcterms:created>
  <dcterms:modified xsi:type="dcterms:W3CDTF">2008-11-27T23:33:52Z</dcterms:modified>
</cp:coreProperties>
</file>