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ГОРОДА КАЛИНИНГРАДА 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131</a:t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конкурс «Педагогический дебют»</a:t>
            </a:r>
            <a:r>
              <a:rPr lang="ru-RU" sz="5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 : «Молодые воспитатели дошкольных образовательных организаций»</a:t>
            </a:r>
            <a:r>
              <a:rPr lang="ru-RU" sz="5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8424936" cy="1944216"/>
          </a:xfrm>
        </p:spPr>
        <p:txBody>
          <a:bodyPr>
            <a:normAutofit fontScale="85000" lnSpcReduction="20000"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учебного или внеклассного занятия с использованием цифровых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Сапунова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сения Андреевна, </a:t>
            </a:r>
          </a:p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ЦРР д/с №131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1-04-11-14-47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14-l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45936_5-p-fon-dlya-prezentatsii-kosmos-dlya-detei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411760" y="1340768"/>
            <a:ext cx="41806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По музею мы шагаем </a:t>
            </a:r>
          </a:p>
          <a:p>
            <a:pPr algn="ctr"/>
            <a:r>
              <a:rPr lang="ru-RU" sz="2800" dirty="0" smtClean="0"/>
              <a:t>Много видим</a:t>
            </a:r>
          </a:p>
          <a:p>
            <a:pPr algn="ctr"/>
            <a:r>
              <a:rPr lang="ru-RU" sz="2800" dirty="0" smtClean="0"/>
              <a:t>Много знаем </a:t>
            </a:r>
          </a:p>
          <a:p>
            <a:pPr algn="ctr"/>
            <a:r>
              <a:rPr lang="ru-RU" sz="2800" dirty="0" smtClean="0"/>
              <a:t>Экспонаты и планеты </a:t>
            </a:r>
          </a:p>
          <a:p>
            <a:pPr algn="ctr"/>
            <a:r>
              <a:rPr lang="ru-RU" sz="2800" dirty="0" smtClean="0"/>
              <a:t>Космонавтов и ракеты</a:t>
            </a:r>
          </a:p>
          <a:p>
            <a:pPr algn="ctr"/>
            <a:r>
              <a:rPr lang="ru-RU" sz="2800" dirty="0" smtClean="0"/>
              <a:t>Стать хотим героями! </a:t>
            </a:r>
          </a:p>
          <a:p>
            <a:pPr algn="ctr"/>
            <a:r>
              <a:rPr lang="ru-RU" sz="2800" dirty="0" smtClean="0"/>
              <a:t>Как Гагарин и Леонов </a:t>
            </a:r>
          </a:p>
          <a:p>
            <a:pPr algn="ctr"/>
            <a:r>
              <a:rPr lang="ru-RU" sz="2800" dirty="0" smtClean="0"/>
              <a:t>Будем в космос мы летать</a:t>
            </a:r>
          </a:p>
          <a:p>
            <a:pPr algn="ctr"/>
            <a:r>
              <a:rPr lang="ru-RU" sz="2800" dirty="0" smtClean="0"/>
              <a:t>И Россию прославлять!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548680"/>
            <a:ext cx="397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Физкультминутка</a:t>
            </a:r>
            <a:endParaRPr lang="ru-RU" sz="40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космонавта: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968277" cy="475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2808312" cy="475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386851" cy="475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635896" y="62373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Космический корабль«ВОСТОК»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623731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Космический корабль«СОЮЗ»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6237312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Космический корабль«ВОСХОД»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_8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3888" y="1844824"/>
            <a:ext cx="37444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Мы сейчас все космонавты,</a:t>
            </a:r>
          </a:p>
          <a:p>
            <a:pPr algn="ctr"/>
            <a:r>
              <a:rPr lang="ru-RU" sz="2800" dirty="0" smtClean="0"/>
              <a:t>Как Гагарин, как Титов</a:t>
            </a:r>
          </a:p>
          <a:p>
            <a:pPr algn="ctr"/>
            <a:r>
              <a:rPr lang="ru-RU" sz="2800" dirty="0" smtClean="0"/>
              <a:t>Экипаж ракеты нашей</a:t>
            </a:r>
          </a:p>
          <a:p>
            <a:pPr algn="ctr"/>
            <a:r>
              <a:rPr lang="ru-RU" sz="2800" dirty="0" smtClean="0"/>
              <a:t>В космос вылететь готов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662-6621212_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95837">
            <a:off x="707976" y="2897150"/>
            <a:ext cx="2629983" cy="354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46078_62-p-fon-dlya-prezentatsii-kosmos-dlya-detei-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1628800"/>
            <a:ext cx="3672408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Закрываем мы глаза, видеть можем чудеса</a:t>
            </a:r>
          </a:p>
          <a:p>
            <a:pPr algn="ctr"/>
            <a:r>
              <a:rPr lang="ru-RU" sz="2400" b="1" dirty="0" smtClean="0"/>
              <a:t>И ракеты, и кометы, метеоры и планеты.</a:t>
            </a:r>
          </a:p>
          <a:p>
            <a:pPr algn="ctr"/>
            <a:r>
              <a:rPr lang="ru-RU" sz="2400" b="1" dirty="0" smtClean="0"/>
              <a:t>Космонавтов будем чтить</a:t>
            </a:r>
          </a:p>
          <a:p>
            <a:pPr algn="ctr"/>
            <a:r>
              <a:rPr lang="ru-RU" sz="2400" b="1" dirty="0" smtClean="0"/>
              <a:t>Нашу Родину любить!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692696"/>
            <a:ext cx="684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Путешествие</a:t>
            </a:r>
            <a:r>
              <a:rPr lang="ru-RU" sz="2400" b="1" dirty="0" smtClean="0"/>
              <a:t> </a:t>
            </a:r>
            <a:r>
              <a:rPr lang="ru-RU" sz="3200" b="1" dirty="0" smtClean="0"/>
              <a:t>обратно в группу: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305" y="0"/>
            <a:ext cx="918430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764704"/>
            <a:ext cx="6199666" cy="221599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Доброе утро солнцу и птицам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Доброе утро улыбчивым лицам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Пусть каждый становится добрым, доверчивым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Пусть доброе утро продлиться до вечера!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c28cefb432dd3ab010c627abaaea109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62018"/>
            <a:ext cx="9360024" cy="702001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2VydmljZT1pbWFnZXMmc3JjPWh0dHBzJTNBJTJGJTJGbmFya28ta29uc3VsdC5ydSUyRndwLWNvbnRlbnQlMkZ1cGxvYWRzJTJGMjAxOCUyRjExJTJGZ2RlLXpha29kaXJvdmF0c3lhLXYtbW9za3ZlLmpwZyZjYWNoZU1hcmtlcj0xNjYwMjA3ODcxLTUyNjcxNiZ0b2tlbj1mNjQzNW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Столица России- Москва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Космический телепорт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84376" cy="50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5"/>
            <a:ext cx="18002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4149080"/>
            <a:ext cx="1584176" cy="163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r="23103" b="1768"/>
          <a:stretch/>
        </p:blipFill>
        <p:spPr bwMode="auto">
          <a:xfrm>
            <a:off x="4139952" y="4149080"/>
            <a:ext cx="1800200" cy="1790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1556792"/>
            <a:ext cx="1584176" cy="167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1889760" cy="188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86703fcd7ed96479d88ce588cf131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4013" cy="6858000"/>
          </a:xfrm>
        </p:spPr>
      </p:pic>
      <p:pic>
        <p:nvPicPr>
          <p:cNvPr id="5" name="Рисунок 4" descr="Lajka-kosmicheskij_polet-3-11-1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405036" cy="29249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c13575b-9924-503c-8ab0-dd65f00c22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Памятник Белке и Стрелке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5891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3661835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elkaStrelkaTomilino_Big_Main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9926" y="2060848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_8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70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6926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Доскажи словечко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transparent-optical-instrument-telescope-clip-art-tripod-toy-5d65eae077e474.6600836015669603524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267329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62-6621212_sp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708920"/>
            <a:ext cx="1898830" cy="255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dHev76FiUB_zoRIpYi5Nz-uEKLviHO5wlRQ8s01b3xg-mH9qbhzq7dJKevqPrbvt6N-hv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556792"/>
            <a:ext cx="2260288" cy="2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653685335_5-kartinkof-club-p-veselaya-zemlya-kartinki-dlya-detei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212976"/>
            <a:ext cx="2381665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108884e7bb9aa6da03d5429d10805d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337720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ometa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4437112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149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 МУНИЦИПАЛЬНОЕ АВТОНОМНОЕ ДОШКОЛЬНОЕ ОБРАЗОВАТЕЛЬНОЕ УЧРЕЖДЕНИЕ ГОРОДА КАЛИНИНГРАДА  ЦЕНТР РАЗВИТИЯ РЕБЕНКА – ДЕТСКИЙ САД № 131  Всероссийский конкурс «Педагогический дебют» Номинация : «Молодые воспитатели дошкольных образовательных организаций»    </vt:lpstr>
      <vt:lpstr>Презентация PowerPoint</vt:lpstr>
      <vt:lpstr>Презентация PowerPoint</vt:lpstr>
      <vt:lpstr>Презентация PowerPoint</vt:lpstr>
      <vt:lpstr>Космический телепорт</vt:lpstr>
      <vt:lpstr>Презентация PowerPoint</vt:lpstr>
      <vt:lpstr>Презентация PowerPoint</vt:lpstr>
      <vt:lpstr>Памятник Белке и Стрелке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 космонавта: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Asus1</dc:creator>
  <cp:lastModifiedBy>PC3</cp:lastModifiedBy>
  <cp:revision>28</cp:revision>
  <dcterms:created xsi:type="dcterms:W3CDTF">2023-01-18T17:06:46Z</dcterms:created>
  <dcterms:modified xsi:type="dcterms:W3CDTF">2023-01-20T15:53:37Z</dcterms:modified>
</cp:coreProperties>
</file>