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70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021D-6406-437C-BE7E-B93D3BFC839C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A5F4-C7FA-4F61-9D79-0736E6FFB2C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74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021D-6406-437C-BE7E-B93D3BFC839C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A5F4-C7FA-4F61-9D79-0736E6FFB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660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021D-6406-437C-BE7E-B93D3BFC839C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A5F4-C7FA-4F61-9D79-0736E6FFB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382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021D-6406-437C-BE7E-B93D3BFC839C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A5F4-C7FA-4F61-9D79-0736E6FFB2C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2986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021D-6406-437C-BE7E-B93D3BFC839C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A5F4-C7FA-4F61-9D79-0736E6FFB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505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021D-6406-437C-BE7E-B93D3BFC839C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A5F4-C7FA-4F61-9D79-0736E6FFB2C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1256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021D-6406-437C-BE7E-B93D3BFC839C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A5F4-C7FA-4F61-9D79-0736E6FFB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064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021D-6406-437C-BE7E-B93D3BFC839C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A5F4-C7FA-4F61-9D79-0736E6FFB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491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021D-6406-437C-BE7E-B93D3BFC839C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A5F4-C7FA-4F61-9D79-0736E6FFB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544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021D-6406-437C-BE7E-B93D3BFC839C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A5F4-C7FA-4F61-9D79-0736E6FFB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312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021D-6406-437C-BE7E-B93D3BFC839C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A5F4-C7FA-4F61-9D79-0736E6FFB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755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021D-6406-437C-BE7E-B93D3BFC839C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A5F4-C7FA-4F61-9D79-0736E6FFB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90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021D-6406-437C-BE7E-B93D3BFC839C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A5F4-C7FA-4F61-9D79-0736E6FFB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606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021D-6406-437C-BE7E-B93D3BFC839C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A5F4-C7FA-4F61-9D79-0736E6FFB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723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021D-6406-437C-BE7E-B93D3BFC839C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A5F4-C7FA-4F61-9D79-0736E6FFB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289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021D-6406-437C-BE7E-B93D3BFC839C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A5F4-C7FA-4F61-9D79-0736E6FFB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293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021D-6406-437C-BE7E-B93D3BFC839C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A5F4-C7FA-4F61-9D79-0736E6FFB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706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EFD021D-6406-437C-BE7E-B93D3BFC839C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83EA5F4-C7FA-4F61-9D79-0736E6FFB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7257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4D1582E-607A-4AF3-917A-4DAB8ACC6B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44008"/>
            <a:ext cx="9144000" cy="3561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dirty="0"/>
              <a:t>МУНИЦИПАЛЬНОЕ БЮДЖЕТНОЕ ДОШКОЛЬНОЕ ОБРАЗОВАТЕЛЬНОЕ УЧРЕЖДЕНИЕ                                                                              ДЕТСКИЙ САД «СОЛНЫШКО» Г. УСМАНИ ЛИПЕЦКОЙ ОБЛАСТИ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1E1AEB1-DD9B-4CAE-A8AE-F800AB34EE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7799" y="1135151"/>
            <a:ext cx="9318171" cy="4275049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/>
              <a:t>Конспект образовательной деятельности детей старшей группы                                                                          по познавательному развитию</a:t>
            </a:r>
          </a:p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Тема:                                                                  «Путешествие в единственный музей в мире»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sz="1400" b="1" dirty="0"/>
              <a:t>                                                                                              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Фролова Татьяна Сергеевна </a:t>
            </a:r>
          </a:p>
        </p:txBody>
      </p:sp>
    </p:spTree>
    <p:extLst>
      <p:ext uri="{BB962C8B-B14F-4D97-AF65-F5344CB8AC3E}">
        <p14:creationId xmlns:p14="http://schemas.microsoft.com/office/powerpoint/2010/main" val="1157415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CD869-FE80-4449-9EF5-7E61FD794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54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7E6428BF-48B0-4F03-AD60-E2B76A1E5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https://api.gzktour.ru/storage/media/23676/5fc8e268a7dea.png">
            <a:extLst>
              <a:ext uri="{FF2B5EF4-FFF2-40B4-BE49-F238E27FC236}">
                <a16:creationId xmlns:a16="http://schemas.microsoft.com/office/drawing/2014/main" id="{0F35B5B9-63FF-488D-A765-2F7482ED9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255" y="134604"/>
            <a:ext cx="6009168" cy="338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pp.userapi.com/c637319/v637319045/18fdd6/JDTq93-oIHg.jpg">
            <a:extLst>
              <a:ext uri="{FF2B5EF4-FFF2-40B4-BE49-F238E27FC236}">
                <a16:creationId xmlns:a16="http://schemas.microsoft.com/office/drawing/2014/main" id="{C7BF11FF-5D93-44B5-B0C0-FA852F78A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3429000"/>
            <a:ext cx="5736117" cy="338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://d2me0fuzw8a1c5.cloudfront.net/files/img/7580/10.jpg">
            <a:extLst>
              <a:ext uri="{FF2B5EF4-FFF2-40B4-BE49-F238E27FC236}">
                <a16:creationId xmlns:a16="http://schemas.microsoft.com/office/drawing/2014/main" id="{4E470B3F-9E4D-465B-8ABB-91D36C6C838B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7258" y="3469610"/>
            <a:ext cx="6009168" cy="3347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https://galina-lukas.ru/sites/default/files/year2018/1560/5/img_3103-0.jpg">
            <a:extLst>
              <a:ext uri="{FF2B5EF4-FFF2-40B4-BE49-F238E27FC236}">
                <a16:creationId xmlns:a16="http://schemas.microsoft.com/office/drawing/2014/main" id="{E0DCD1E6-D93E-43AE-A792-1FEB9D7AD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34605"/>
            <a:ext cx="5736117" cy="329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565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7DE9EA-F71D-4476-A286-4384344B4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098" name="Picture 2" descr="https://cdn.fishki.net/upload/post/2018/10/16/2735819/9996a59cf67702ea6b3576e2fc0b1cd0.jpg">
            <a:extLst>
              <a:ext uri="{FF2B5EF4-FFF2-40B4-BE49-F238E27FC236}">
                <a16:creationId xmlns:a16="http://schemas.microsoft.com/office/drawing/2014/main" id="{84C7B314-8590-4BE6-9B67-9632121B1F7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16" y="120221"/>
            <a:ext cx="5231219" cy="343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cdn.fishki.net/upload/post/2018/10/16/2735819/4d168ad7d372a0ca1dfd0c6d87568301.jpg">
            <a:extLst>
              <a:ext uri="{FF2B5EF4-FFF2-40B4-BE49-F238E27FC236}">
                <a16:creationId xmlns:a16="http://schemas.microsoft.com/office/drawing/2014/main" id="{884BD3B3-39CA-46E7-B8ED-C6F400A6B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134" y="120222"/>
            <a:ext cx="6471681" cy="343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cdn.fishki.net/upload/post/2018/10/16/2735819/25991f71ae85bebe5d470cbbe11d8657.jpg">
            <a:extLst>
              <a:ext uri="{FF2B5EF4-FFF2-40B4-BE49-F238E27FC236}">
                <a16:creationId xmlns:a16="http://schemas.microsoft.com/office/drawing/2014/main" id="{A02C0990-C230-4DB2-8D24-BAE24FE0D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15" y="3551274"/>
            <a:ext cx="5231219" cy="321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img-fotki.yandex.ru/get/6309/67700761.294/0_12501c_54c2b9d1_orig.jpg">
            <a:extLst>
              <a:ext uri="{FF2B5EF4-FFF2-40B4-BE49-F238E27FC236}">
                <a16:creationId xmlns:a16="http://schemas.microsoft.com/office/drawing/2014/main" id="{37930668-2296-480C-A5FC-5FA686CCA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194" y="3551274"/>
            <a:ext cx="6386620" cy="321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363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DFF2E1-73DF-4FA7-8CE7-D27522A4A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943600"/>
            <a:ext cx="8534400" cy="5079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074" name="Picture 2" descr="https://www.osatuontiracingshop.fi/tuotekuvat/900x600/SOS.png">
            <a:extLst>
              <a:ext uri="{FF2B5EF4-FFF2-40B4-BE49-F238E27FC236}">
                <a16:creationId xmlns:a16="http://schemas.microsoft.com/office/drawing/2014/main" id="{8C987583-4749-4092-9340-23A1A2F7CA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37" y="382586"/>
            <a:ext cx="10646551" cy="624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632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A64B2F-AC1E-42B0-89D5-A6CD51847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948680"/>
            <a:ext cx="85344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2" name="Picture 4" descr="https://sun9-76.userapi.com/impf/c639529/v639529872/399d6/fI3m1o2WH48.jpg?size=596x604&amp;quality=96&amp;sign=adb7cda2fc51c05987e85f0ae28adc53&amp;type=album">
            <a:extLst>
              <a:ext uri="{FF2B5EF4-FFF2-40B4-BE49-F238E27FC236}">
                <a16:creationId xmlns:a16="http://schemas.microsoft.com/office/drawing/2014/main" id="{7E29E0C7-BD6C-4F8F-9537-4A73FF3534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56" y="153641"/>
            <a:ext cx="9825004" cy="655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973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59C325-7783-4267-91A0-165A9479D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018567"/>
            <a:ext cx="8534400" cy="1063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 descr="https://img.labirint.ru/rcimg/731d23c7dc2968453aaf6ddf9e1d8096/1920x1080/comments_pic/0852/02lab1vkh1230192627.jpg">
            <a:extLst>
              <a:ext uri="{FF2B5EF4-FFF2-40B4-BE49-F238E27FC236}">
                <a16:creationId xmlns:a16="http://schemas.microsoft.com/office/drawing/2014/main" id="{3C1F9245-C376-4BC0-A2FB-D01C504B8A5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2" y="255181"/>
            <a:ext cx="10628830" cy="630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9985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BD4419-7D1D-4F77-A294-B2D1ACE6B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3"/>
            <a:ext cx="8534400" cy="27605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098" name="Picture 2" descr="https://proprikol.ru/wp-content/uploads/2019/07/kartinka-spasibo-za-vnimanie-dlya-prezentatsij-26.jpg">
            <a:extLst>
              <a:ext uri="{FF2B5EF4-FFF2-40B4-BE49-F238E27FC236}">
                <a16:creationId xmlns:a16="http://schemas.microsoft.com/office/drawing/2014/main" id="{FB94E11D-AFFE-4BE5-9DC4-9D35F51FB9B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35" y="223284"/>
            <a:ext cx="11334307" cy="634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174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C730F2-4D99-4018-9A0F-271C26B10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07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Объект 5" descr="https://avatars.mds.yandex.net/get-altay/1524599/2a0000016ae2f94d610452151fe951b4a9bf/XXL">
            <a:extLst>
              <a:ext uri="{FF2B5EF4-FFF2-40B4-BE49-F238E27FC236}">
                <a16:creationId xmlns:a16="http://schemas.microsoft.com/office/drawing/2014/main" id="{24FB60B1-7CC3-4F19-A04B-A302508DB84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285" y="191386"/>
            <a:ext cx="11717078" cy="646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0630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330475-B17A-48A0-A02A-51B505D0E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6" name="Picture 2" descr="Музеи Липецка">
            <a:extLst>
              <a:ext uri="{FF2B5EF4-FFF2-40B4-BE49-F238E27FC236}">
                <a16:creationId xmlns:a16="http://schemas.microsoft.com/office/drawing/2014/main" id="{8705E6C2-3521-4B4E-9A27-863D7497E8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24" y="128797"/>
            <a:ext cx="5646683" cy="340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Музеи Липецка">
            <a:extLst>
              <a:ext uri="{FF2B5EF4-FFF2-40B4-BE49-F238E27FC236}">
                <a16:creationId xmlns:a16="http://schemas.microsoft.com/office/drawing/2014/main" id="{F8487B3C-2B64-4840-A340-0EC17597B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907" y="3051544"/>
            <a:ext cx="6142869" cy="368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0" descr="https://cdn.culture.ru/c/663250.884x442.webp">
            <a:extLst>
              <a:ext uri="{FF2B5EF4-FFF2-40B4-BE49-F238E27FC236}">
                <a16:creationId xmlns:a16="http://schemas.microsoft.com/office/drawing/2014/main" id="{046CE845-2106-48E4-B418-2EA685E46CE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https://ds03.infourok.ru/uploads/ex/06bc/00055deb-c1debbe9/img25.jpg">
            <a:extLst>
              <a:ext uri="{FF2B5EF4-FFF2-40B4-BE49-F238E27FC236}">
                <a16:creationId xmlns:a16="http://schemas.microsoft.com/office/drawing/2014/main" id="{607EE4CC-EC9B-4178-BF02-CAF3B929C8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https://s9.travelask.ru/uploads/hint_place/000/099/284/image/app-dc7467bd1c8f2f3f2fd48dac52a358a2@2x.jpg">
            <a:extLst>
              <a:ext uri="{FF2B5EF4-FFF2-40B4-BE49-F238E27FC236}">
                <a16:creationId xmlns:a16="http://schemas.microsoft.com/office/drawing/2014/main" id="{50E9CADA-D206-484A-999C-6E754E856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16" y="3187782"/>
            <a:ext cx="5646683" cy="355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6" descr="https://cityimg.travelask.ru/places/24/f2/24f218a2d47bf101b40873a2957eac53.jpg?_=1508534907">
            <a:extLst>
              <a:ext uri="{FF2B5EF4-FFF2-40B4-BE49-F238E27FC236}">
                <a16:creationId xmlns:a16="http://schemas.microsoft.com/office/drawing/2014/main" id="{BB15197D-D22A-4FCB-B02E-A716B2FC07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8" descr="https://cdn.culture.ru/images/bdb1fd2c-68de-53f7-acef-cf27e30a9704/c_fill,g_center,w_884,h_442/9e6755a93929a1a46e91475d3b609921.webp">
            <a:extLst>
              <a:ext uri="{FF2B5EF4-FFF2-40B4-BE49-F238E27FC236}">
                <a16:creationId xmlns:a16="http://schemas.microsoft.com/office/drawing/2014/main" id="{54FA2E19-653A-4D7B-AD8D-36E8DBC2C3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4" name="Picture 20" descr="Музеи Липецка">
            <a:extLst>
              <a:ext uri="{FF2B5EF4-FFF2-40B4-BE49-F238E27FC236}">
                <a16:creationId xmlns:a16="http://schemas.microsoft.com/office/drawing/2014/main" id="{120FF234-9E65-4118-BFD3-75CD36860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907" y="119938"/>
            <a:ext cx="6142869" cy="300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45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C968FB-2819-450E-A06E-06C879D59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17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4" name="Picture 6" descr="https://st.depositphotos.com/1007520/1384/v/950/depositphotos_13840068-stock-illustration-field-mouse-wheat-ear-and.jpg">
            <a:extLst>
              <a:ext uri="{FF2B5EF4-FFF2-40B4-BE49-F238E27FC236}">
                <a16:creationId xmlns:a16="http://schemas.microsoft.com/office/drawing/2014/main" id="{8FD3F5CB-3284-46BB-A397-98D405F763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51" y="201613"/>
            <a:ext cx="11759609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957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27F562-6673-406C-A712-4E6C50088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948680"/>
            <a:ext cx="85344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6" name="Picture 2" descr="Музей Мыши">
            <a:extLst>
              <a:ext uri="{FF2B5EF4-FFF2-40B4-BE49-F238E27FC236}">
                <a16:creationId xmlns:a16="http://schemas.microsoft.com/office/drawing/2014/main" id="{B777CC3F-FE47-4DD8-A95C-ABCE1765F15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44" y="173309"/>
            <a:ext cx="11578856" cy="644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402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DF9ED9-B2C5-43E5-82D2-5775C371C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7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 descr="http://www.oxota76.ru/file/487/item.gif">
            <a:extLst>
              <a:ext uri="{FF2B5EF4-FFF2-40B4-BE49-F238E27FC236}">
                <a16:creationId xmlns:a16="http://schemas.microsoft.com/office/drawing/2014/main" id="{128CB53E-8540-40A2-81B4-213D2AA78FA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16" y="170121"/>
            <a:ext cx="11738344" cy="632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9468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F61B35-EFFA-450B-AB16-E95678AB7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5587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 descr="http://dlyakota.ru/uploads/posts/2015-12/dlyakota.ru_fotopodborki_muzey-myshi-v-myshkine_17.jpeg">
            <a:extLst>
              <a:ext uri="{FF2B5EF4-FFF2-40B4-BE49-F238E27FC236}">
                <a16:creationId xmlns:a16="http://schemas.microsoft.com/office/drawing/2014/main" id="{CE87FE81-D55B-4BDD-99E6-4A5AB981E8A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3285"/>
            <a:ext cx="10515600" cy="6420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0859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881120-981B-460B-99A5-913F4DB77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54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 descr="http://www.voxxter.com/common/img/exposition/1648/11.02.15-05.jpg">
            <a:extLst>
              <a:ext uri="{FF2B5EF4-FFF2-40B4-BE49-F238E27FC236}">
                <a16:creationId xmlns:a16="http://schemas.microsoft.com/office/drawing/2014/main" id="{6E69D31D-8DD3-4AEE-B4DB-45CB57A7BD3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652" y="177137"/>
            <a:ext cx="5698866" cy="5181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fairyroom.ru/wp-content/uploads/2018/02/03.jpg">
            <a:extLst>
              <a:ext uri="{FF2B5EF4-FFF2-40B4-BE49-F238E27FC236}">
                <a16:creationId xmlns:a16="http://schemas.microsoft.com/office/drawing/2014/main" id="{F87CAB3C-C249-46F4-AF1B-280CA0E383D8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1518" y="1311202"/>
            <a:ext cx="6067830" cy="5369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0542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29B14D-9243-4A6E-A5CF-3A825DF43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4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 descr="http://cdn4.imgbb.ru/user/42/429265/b3b7ccec094b6792c033dd76ccd5abc3.jpg">
            <a:extLst>
              <a:ext uri="{FF2B5EF4-FFF2-40B4-BE49-F238E27FC236}">
                <a16:creationId xmlns:a16="http://schemas.microsoft.com/office/drawing/2014/main" id="{847E565A-442B-4944-8B25-B5307C289F1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181" y="159488"/>
            <a:ext cx="11727712" cy="652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6258349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918</TotalTime>
  <Words>41</Words>
  <Application>Microsoft Office PowerPoint</Application>
  <PresentationFormat>Широкоэкранный</PresentationFormat>
  <Paragraphs>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Century Gothic</vt:lpstr>
      <vt:lpstr>Times New Roman</vt:lpstr>
      <vt:lpstr>Wingdings 3</vt:lpstr>
      <vt:lpstr>Сектор</vt:lpstr>
      <vt:lpstr>МУНИЦИПАЛЬНОЕ БЮДЖЕТНОЕ ДОШКОЛЬНОЕ ОБРАЗОВАТЕЛЬНОЕ УЧРЕЖДЕНИЕ                                                                              ДЕТСКИЙ САД «СОЛНЫШКО» Г. УСМАНИ ЛИПЕЦКОЙ ОБЛАСТИ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29</cp:revision>
  <dcterms:created xsi:type="dcterms:W3CDTF">2022-03-21T18:50:07Z</dcterms:created>
  <dcterms:modified xsi:type="dcterms:W3CDTF">2022-03-30T09:44:49Z</dcterms:modified>
</cp:coreProperties>
</file>