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76" r:id="rId5"/>
    <p:sldId id="275" r:id="rId6"/>
    <p:sldId id="278" r:id="rId7"/>
    <p:sldId id="280" r:id="rId8"/>
    <p:sldId id="274" r:id="rId9"/>
    <p:sldId id="267" r:id="rId10"/>
    <p:sldId id="279" r:id="rId11"/>
    <p:sldId id="281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43634"/>
    <a:srgbClr val="4D1C1B"/>
    <a:srgbClr val="0000FF"/>
    <a:srgbClr val="0000CC"/>
    <a:srgbClr val="009900"/>
    <a:srgbClr val="2B957C"/>
    <a:srgbClr val="21715E"/>
    <a:srgbClr val="008EB0"/>
    <a:srgbClr val="103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85DC-6EC7-4049-A5BE-8971E9E07CB1}" type="datetimeFigureOut">
              <a:rPr lang="ru-RU" smtClean="0"/>
              <a:pPr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3" descr="D:\Clipart\Рамки и уголки\рамки\1\9d44111cc5cdc5169093a470dd44ee66f1c144c4_original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5516" y="188640"/>
            <a:ext cx="8712968" cy="6480720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28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244" y="1124744"/>
            <a:ext cx="7783513" cy="2395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e8/000224c7-8d6de0f9/img9.jpg"/>
          <p:cNvPicPr>
            <a:picLocks noChangeAspect="1" noChangeArrowheads="1"/>
          </p:cNvPicPr>
          <p:nvPr/>
        </p:nvPicPr>
        <p:blipFill>
          <a:blip r:embed="rId2" cstate="print"/>
          <a:srcRect t="2927" b="3398"/>
          <a:stretch>
            <a:fillRect/>
          </a:stretch>
        </p:blipFill>
        <p:spPr bwMode="auto">
          <a:xfrm>
            <a:off x="1187624" y="764704"/>
            <a:ext cx="6876764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 cstate="print"/>
          <a:srcRect r="24000"/>
          <a:stretch>
            <a:fillRect/>
          </a:stretch>
        </p:blipFill>
        <p:spPr>
          <a:xfrm>
            <a:off x="1259632" y="4077072"/>
            <a:ext cx="1093734" cy="1147994"/>
          </a:xfrm>
          <a:prstGeom prst="rect">
            <a:avLst/>
          </a:prstGeom>
        </p:spPr>
      </p:pic>
      <p:pic>
        <p:nvPicPr>
          <p:cNvPr id="9" name="Рисунок 8" descr="Куз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11960" y="2492896"/>
            <a:ext cx="1440160" cy="2048310"/>
          </a:xfrm>
          <a:prstGeom prst="rect">
            <a:avLst/>
          </a:prstGeom>
        </p:spPr>
      </p:pic>
      <p:pic>
        <p:nvPicPr>
          <p:cNvPr id="5" name="Рисунок 4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5877272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Лариса\Desktop\965521_935xp.jpg"/>
          <p:cNvPicPr>
            <a:picLocks noChangeAspect="1" noChangeArrowheads="1"/>
          </p:cNvPicPr>
          <p:nvPr/>
        </p:nvPicPr>
        <p:blipFill>
          <a:blip r:embed="rId2" cstate="print"/>
          <a:srcRect l="2874" r="7072"/>
          <a:stretch>
            <a:fillRect/>
          </a:stretch>
        </p:blipFill>
        <p:spPr bwMode="auto">
          <a:xfrm>
            <a:off x="1187624" y="837000"/>
            <a:ext cx="6768752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playcast.ru/uploads/2016/01/28/170254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365104"/>
            <a:ext cx="1236488" cy="1482627"/>
          </a:xfrm>
          <a:prstGeom prst="rect">
            <a:avLst/>
          </a:prstGeom>
          <a:noFill/>
        </p:spPr>
      </p:pic>
      <p:pic>
        <p:nvPicPr>
          <p:cNvPr id="2052" name="Picture 4" descr="http://www.playcast.ru/uploads/2017/02/27/21809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864096" cy="1017693"/>
          </a:xfrm>
          <a:prstGeom prst="rect">
            <a:avLst/>
          </a:prstGeom>
          <a:noFill/>
        </p:spPr>
      </p:pic>
      <p:pic>
        <p:nvPicPr>
          <p:cNvPr id="5" name="Рисунок 4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5877272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Eme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874634" cy="49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7389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84899">
            <a:off x="2948569" y="5076551"/>
            <a:ext cx="881608" cy="740550"/>
          </a:xfrm>
          <a:prstGeom prst="rect">
            <a:avLst/>
          </a:prstGeom>
        </p:spPr>
      </p:pic>
      <p:pic>
        <p:nvPicPr>
          <p:cNvPr id="6" name="Рисунок 5" descr="94898375_00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340768"/>
            <a:ext cx="1368152" cy="1487122"/>
          </a:xfrm>
          <a:prstGeom prst="rect">
            <a:avLst/>
          </a:prstGeom>
        </p:spPr>
      </p:pic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4247964" y="5733256"/>
            <a:ext cx="648072" cy="576064"/>
          </a:xfrm>
          <a:prstGeom prst="mathMultiply">
            <a:avLst/>
          </a:prstGeom>
          <a:solidFill>
            <a:srgbClr val="943634"/>
          </a:solidFill>
          <a:ln>
            <a:solidFill>
              <a:srgbClr val="94363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692696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Дорогие ребята!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Я знаю, что вы очень любите читать сказки.  Я предлагаю  вам вспомнить    хорошо известные русские народные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сказки и попробовать на каждой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картинке найти лишний предмет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или героя, которые не относятся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к  данному произведению.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Перейти на другой слайд вы сможете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по стрелке.</a:t>
            </a:r>
            <a:endParaRPr lang="ru-RU" sz="2400" b="1" dirty="0" smtClean="0"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95462f0ef5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1800200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5043" y="5949280"/>
            <a:ext cx="46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(3-7 слайды – 1 предмет или герой, 8-12 – 2)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ариса\Desktop\i1.jpg"/>
          <p:cNvPicPr>
            <a:picLocks noChangeAspect="1" noChangeArrowheads="1"/>
          </p:cNvPicPr>
          <p:nvPr/>
        </p:nvPicPr>
        <p:blipFill>
          <a:blip r:embed="rId2" cstate="print"/>
          <a:srcRect l="3580"/>
          <a:stretch>
            <a:fillRect/>
          </a:stretch>
        </p:blipFill>
        <p:spPr bwMode="auto">
          <a:xfrm>
            <a:off x="1223628" y="836712"/>
            <a:ext cx="669674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://apideliverycity.ru/assets/agregator/upload/ud/cf47adc99a59325a1fde4182f73f0df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37672">
            <a:off x="3821219" y="1958140"/>
            <a:ext cx="552618" cy="552618"/>
          </a:xfrm>
          <a:prstGeom prst="rect">
            <a:avLst/>
          </a:prstGeom>
          <a:noFill/>
        </p:spPr>
      </p:pic>
      <p:pic>
        <p:nvPicPr>
          <p:cNvPr id="6" name="Рисунок 5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5877272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ариса\Desktop\i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23628" y="837000"/>
            <a:ext cx="6696744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Clipart\Природа\Грибы\4473903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581128"/>
            <a:ext cx="1080120" cy="878663"/>
          </a:xfrm>
          <a:prstGeom prst="rect">
            <a:avLst/>
          </a:prstGeom>
          <a:noFill/>
        </p:spPr>
      </p:pic>
      <p:pic>
        <p:nvPicPr>
          <p:cNvPr id="4" name="Рисунок 3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8743" y="5877272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Лариса\Desktop\i2.jpg"/>
          <p:cNvPicPr>
            <a:picLocks noChangeAspect="1" noChangeArrowheads="1"/>
          </p:cNvPicPr>
          <p:nvPr/>
        </p:nvPicPr>
        <p:blipFill>
          <a:blip r:embed="rId2" cstate="print"/>
          <a:srcRect b="37631"/>
          <a:stretch>
            <a:fillRect/>
          </a:stretch>
        </p:blipFill>
        <p:spPr bwMode="auto">
          <a:xfrm>
            <a:off x="1223628" y="837000"/>
            <a:ext cx="6696744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635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1875" y="3789040"/>
            <a:ext cx="1047877" cy="1080120"/>
          </a:xfrm>
          <a:prstGeom prst="rect">
            <a:avLst/>
          </a:prstGeom>
        </p:spPr>
      </p:pic>
      <p:pic>
        <p:nvPicPr>
          <p:cNvPr id="5" name="Рисунок 4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8743" y="5954643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ds317.omsk.obr55.ru/files/2016/01/be3cf6901e30648f0855e6121210d60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7000"/>
            <a:ext cx="6624736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Tq6zXR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8827" y="1340768"/>
            <a:ext cx="721205" cy="919017"/>
          </a:xfrm>
          <a:prstGeom prst="rect">
            <a:avLst/>
          </a:prstGeom>
        </p:spPr>
      </p:pic>
      <p:pic>
        <p:nvPicPr>
          <p:cNvPr id="5" name="Рисунок 4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8743" y="5954643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ариса\Desktop\skazka-lisa-i-volk-1024x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948285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77272"/>
            <a:ext cx="926515" cy="426685"/>
          </a:xfrm>
          <a:prstGeom prst="rect">
            <a:avLst/>
          </a:prstGeom>
        </p:spPr>
      </p:pic>
      <p:pic>
        <p:nvPicPr>
          <p:cNvPr id="6" name="Рисунок 5" descr="0_90e40_2d7bc414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73289">
            <a:off x="3138908" y="3771534"/>
            <a:ext cx="850408" cy="54577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ipart\Сказка\Картинки\illyustraciya-s-izbushkoy-web.jpg"/>
          <p:cNvPicPr>
            <a:picLocks noChangeAspect="1" noChangeArrowheads="1"/>
          </p:cNvPicPr>
          <p:nvPr/>
        </p:nvPicPr>
        <p:blipFill>
          <a:blip r:embed="rId2" cstate="print"/>
          <a:srcRect l="3796"/>
          <a:stretch>
            <a:fillRect/>
          </a:stretch>
        </p:blipFill>
        <p:spPr bwMode="auto">
          <a:xfrm>
            <a:off x="971600" y="837000"/>
            <a:ext cx="7128792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Clipart\Сказка\герои сказок\Звери из сказок\334.png"/>
          <p:cNvPicPr>
            <a:picLocks noChangeAspect="1" noChangeArrowheads="1"/>
          </p:cNvPicPr>
          <p:nvPr/>
        </p:nvPicPr>
        <p:blipFill>
          <a:blip r:embed="rId3" cstate="print"/>
          <a:srcRect b="40880"/>
          <a:stretch>
            <a:fillRect/>
          </a:stretch>
        </p:blipFill>
        <p:spPr bwMode="auto">
          <a:xfrm>
            <a:off x="971600" y="2276872"/>
            <a:ext cx="1923432" cy="1584000"/>
          </a:xfrm>
          <a:prstGeom prst="rect">
            <a:avLst/>
          </a:prstGeom>
          <a:noFill/>
        </p:spPr>
      </p:pic>
      <p:pic>
        <p:nvPicPr>
          <p:cNvPr id="2052" name="Picture 4" descr="C:\Users\Лариса\Desktop\Рисунок.png"/>
          <p:cNvPicPr>
            <a:picLocks noChangeAspect="1" noChangeArrowheads="1"/>
          </p:cNvPicPr>
          <p:nvPr/>
        </p:nvPicPr>
        <p:blipFill>
          <a:blip r:embed="rId4" cstate="print"/>
          <a:srcRect l="7624" t="3823" r="5648" b="49604"/>
          <a:stretch>
            <a:fillRect/>
          </a:stretch>
        </p:blipFill>
        <p:spPr bwMode="auto">
          <a:xfrm>
            <a:off x="1043608" y="3356992"/>
            <a:ext cx="151216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акцинация-птиц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139575">
            <a:off x="2541747" y="1137126"/>
            <a:ext cx="1095441" cy="684651"/>
          </a:xfrm>
          <a:prstGeom prst="rect">
            <a:avLst/>
          </a:prstGeom>
        </p:spPr>
      </p:pic>
      <p:pic>
        <p:nvPicPr>
          <p:cNvPr id="7" name="Рисунок 6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8743" y="5954643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7000"/>
            <a:ext cx="6768752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835342" cy="828467"/>
          </a:xfrm>
          <a:prstGeom prst="rect">
            <a:avLst/>
          </a:prstGeom>
        </p:spPr>
      </p:pic>
      <p:pic>
        <p:nvPicPr>
          <p:cNvPr id="20" name="Рисунок 19" descr="516217_html_1696cb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645024"/>
            <a:ext cx="936104" cy="936104"/>
          </a:xfrm>
          <a:prstGeom prst="rect">
            <a:avLst/>
          </a:prstGeom>
        </p:spPr>
      </p:pic>
      <p:pic>
        <p:nvPicPr>
          <p:cNvPr id="5" name="Рисунок 4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8743" y="5954643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62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PC</cp:lastModifiedBy>
  <cp:revision>146</cp:revision>
  <dcterms:created xsi:type="dcterms:W3CDTF">2017-06-08T17:30:53Z</dcterms:created>
  <dcterms:modified xsi:type="dcterms:W3CDTF">2023-03-19T16:49:49Z</dcterms:modified>
</cp:coreProperties>
</file>