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87" r:id="rId5"/>
    <p:sldId id="290" r:id="rId6"/>
    <p:sldId id="291" r:id="rId7"/>
    <p:sldId id="292" r:id="rId8"/>
    <p:sldId id="289" r:id="rId9"/>
    <p:sldId id="293" r:id="rId10"/>
    <p:sldId id="298" r:id="rId11"/>
    <p:sldId id="299" r:id="rId12"/>
    <p:sldId id="294" r:id="rId13"/>
    <p:sldId id="295" r:id="rId14"/>
    <p:sldId id="296" r:id="rId15"/>
    <p:sldId id="300" r:id="rId16"/>
    <p:sldId id="303" r:id="rId17"/>
    <p:sldId id="302" r:id="rId18"/>
    <p:sldId id="301" r:id="rId19"/>
    <p:sldId id="297" r:id="rId20"/>
    <p:sldId id="304" r:id="rId21"/>
    <p:sldId id="307" r:id="rId22"/>
    <p:sldId id="306" r:id="rId23"/>
    <p:sldId id="305" r:id="rId24"/>
    <p:sldId id="309" r:id="rId25"/>
    <p:sldId id="31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36D31D-38A9-4983-BF05-14D028F2D477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7012BFE-0A74-4A27-A08A-20FE3173E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E4A2-F373-4C33-BFD9-39B90BBBCB56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1498-FA5F-4CD5-A5E2-BADD41B8E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B68D1-647F-4D7A-B60A-BAF5D5F6D20B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47AA-845F-491F-A356-47657B89B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B195-AFE8-4E94-BD3B-5A239DBA08E8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CDF35-0AAB-4BDC-B6DC-C601DDF29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9285EB-32A7-4BF5-B930-EE16D0889A5F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1679A7-8F01-44F0-A585-C89566C78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439B-3D66-43FE-9F47-F67B269299AB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BF86-A1A9-48FF-91ED-E193EC9C3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2B2BD-00D4-41C2-B633-0173B0423768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36B4EF-658F-44EF-994F-4921E0038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193C-68B8-45E8-8ED3-0F522F2421AD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0362B-512A-4F87-8EA7-E68D3E250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6FF91-EDE4-4DD5-BEDD-D2A05B9F4032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EADA-C8CE-4F08-9374-CB139AF96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C7FC0-A28F-421D-BE36-30B898381670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ADE3DE-F899-4912-A2D9-AF236D41C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D0DCA4-787B-4D39-8C4F-A0D59A492DEB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E437561-140A-42E2-A343-BADD1AD35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3229807-F670-49A4-9171-54DB4F054CEC}" type="datetimeFigureOut">
              <a:rPr lang="ru-RU"/>
              <a:pPr>
                <a:defRPr/>
              </a:pPr>
              <a:t>20.02.2023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ECE80A-4DBA-4422-BB0C-DA0405AC3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1285860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Педагогический</a:t>
            </a:r>
            <a:r>
              <a:rPr kumimoji="0" lang="ru-RU" sz="4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совет</a:t>
            </a:r>
            <a:endParaRPr kumimoji="0" 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«Речевое развитие детей раннего и дошкольного возраста в контексте ФГОС ДО»</a:t>
            </a:r>
            <a:endParaRPr kumimoji="0" 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143116"/>
            <a:ext cx="70651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/>
              <a:t>Средства развития речи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4400" b="1" dirty="0"/>
              <a:t>общение взрослых и детей;</a:t>
            </a:r>
          </a:p>
          <a:p>
            <a:pPr algn="just">
              <a:buFont typeface="Arial" pitchFamily="34" charset="0"/>
              <a:buChar char="•"/>
            </a:pPr>
            <a:r>
              <a:rPr lang="ru-RU" sz="4400" b="1" dirty="0"/>
              <a:t>культурная языковая среда;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4400" b="1" dirty="0"/>
              <a:t>обучение родной речи на занятиях;</a:t>
            </a:r>
          </a:p>
          <a:p>
            <a:pPr algn="just">
              <a:buFont typeface="Arial" pitchFamily="34" charset="0"/>
              <a:buChar char="•"/>
            </a:pPr>
            <a:r>
              <a:rPr lang="ru-RU" sz="4400" b="1" dirty="0"/>
              <a:t>художественная литература;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4400" b="1" dirty="0"/>
              <a:t>изобразительное искусство;</a:t>
            </a:r>
          </a:p>
          <a:p>
            <a:pPr algn="just">
              <a:buFont typeface="Arial" pitchFamily="34" charset="0"/>
              <a:buChar char="•"/>
            </a:pPr>
            <a:r>
              <a:rPr lang="ru-RU" sz="4400" b="1" dirty="0"/>
              <a:t>музыка, театр и др.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Перечислите разделы программы по речевому развитию</a:t>
            </a:r>
            <a:endParaRPr lang="ru-RU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86439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Понимание речи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Активная речь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Развивающая речевая среда.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Формирование словаря. 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Звуковая культура речи. 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Грамматический строй речи. 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Связная речь.</a:t>
            </a:r>
          </a:p>
          <a:p>
            <a:pPr>
              <a:buFont typeface="Arial" pitchFamily="34" charset="0"/>
              <a:buChar char="•"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Подготовка к обучению грамоте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8301" y="1628800"/>
            <a:ext cx="68055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/>
              <a:t>Установите соответствие </a:t>
            </a:r>
          </a:p>
          <a:p>
            <a:pPr algn="ctr"/>
            <a:r>
              <a:rPr lang="ru-RU" sz="4000" b="1" dirty="0"/>
              <a:t>(команда)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7281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Технологии развития речи дошкольников </a:t>
            </a:r>
          </a:p>
          <a:p>
            <a:pPr algn="ctr"/>
            <a:r>
              <a:rPr lang="ru-RU" sz="4000" b="1" dirty="0"/>
              <a:t>(команда)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b="1" dirty="0"/>
              <a:t>моделирование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/>
              <a:t>мнемотехника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/>
              <a:t>технология обучения составлению загадок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err="1"/>
              <a:t>синквейн</a:t>
            </a:r>
            <a:endParaRPr lang="ru-RU" sz="2800" b="1" dirty="0"/>
          </a:p>
          <a:p>
            <a:pPr lvl="0">
              <a:buFont typeface="Arial" pitchFamily="34" charset="0"/>
              <a:buChar char="•"/>
            </a:pPr>
            <a:r>
              <a:rPr lang="ru-RU" sz="2800" b="1" dirty="0" err="1"/>
              <a:t>сказкотерапия</a:t>
            </a:r>
            <a:endParaRPr lang="ru-RU" sz="2800" b="1" dirty="0"/>
          </a:p>
          <a:p>
            <a:pPr lvl="0">
              <a:buFont typeface="Arial" pitchFamily="34" charset="0"/>
              <a:buChar char="•"/>
            </a:pPr>
            <a:r>
              <a:rPr lang="ru-RU" sz="2800" b="1" dirty="0" err="1"/>
              <a:t>сторителлинг</a:t>
            </a:r>
            <a:endParaRPr lang="ru-RU" sz="2800" b="1" dirty="0"/>
          </a:p>
          <a:p>
            <a:pPr lvl="0">
              <a:buFont typeface="Arial" pitchFamily="34" charset="0"/>
              <a:buChar char="•"/>
            </a:pPr>
            <a:r>
              <a:rPr lang="ru-RU" sz="2800" b="1" dirty="0"/>
              <a:t>артикуляционная и пальчиковая гимнастики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err="1"/>
              <a:t>логоритмика</a:t>
            </a:r>
            <a:endParaRPr lang="ru-RU" sz="2800" b="1" dirty="0"/>
          </a:p>
          <a:p>
            <a:pPr lvl="0">
              <a:buFont typeface="Arial" pitchFamily="34" charset="0"/>
              <a:buChar char="•"/>
            </a:pPr>
            <a:r>
              <a:rPr lang="ru-RU" sz="2800" b="1" dirty="0"/>
              <a:t>творческие рассказы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/>
              <a:t>игры-драматизации, инсценировки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/>
              <a:t>пересказ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/>
              <a:t>рассказ по картине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/>
              <a:t>составление описательного рассказа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/>
              <a:t>рассказы детей из опыта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483768" y="1700808"/>
            <a:ext cx="4202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Сочиняем сказку </a:t>
            </a:r>
            <a:endParaRPr kumimoji="0" 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Разработка рекомендаций для родителей</a:t>
            </a:r>
            <a:endParaRPr lang="ru-RU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7231" y="2276872"/>
            <a:ext cx="42848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/>
              <a:t>Речь педагога </a:t>
            </a:r>
          </a:p>
          <a:p>
            <a:pPr algn="ctr"/>
            <a:r>
              <a:rPr lang="ru-RU" sz="4400" b="1" dirty="0"/>
              <a:t>(команда)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95536" y="1474331"/>
            <a:ext cx="83529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Вступительное слово директора </a:t>
            </a:r>
            <a:r>
              <a:rPr kumimoji="0" lang="ru-RU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«Актуальность проблемы речевого развития детей раннего и дошкольного возраста»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276872"/>
            <a:ext cx="62120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/>
              <a:t>Рубрика «Наши перлы»</a:t>
            </a:r>
          </a:p>
          <a:p>
            <a:pPr algn="ctr"/>
            <a:r>
              <a:rPr lang="ru-RU" sz="4000" b="1" dirty="0"/>
              <a:t>(команды)</a:t>
            </a:r>
            <a:endParaRPr lang="ru-RU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060848"/>
            <a:ext cx="652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/>
              <a:t> Ошибки в речи педагога</a:t>
            </a:r>
            <a:endParaRPr lang="ru-RU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132856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Какой должна быть речь воспитателя? </a:t>
            </a:r>
            <a:endParaRPr lang="ru-RU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420888"/>
            <a:ext cx="38877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err="1"/>
              <a:t>Физминутка</a:t>
            </a:r>
            <a:endParaRPr lang="ru-RU" sz="4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420888"/>
            <a:ext cx="31588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/>
              <a:t>Практикум</a:t>
            </a:r>
            <a:endParaRPr lang="ru-RU" sz="4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BCBBBF-B630-0EC4-F8E6-4AB54F3FAF73}"/>
              </a:ext>
            </a:extLst>
          </p:cNvPr>
          <p:cNvSpPr/>
          <p:nvPr/>
        </p:nvSpPr>
        <p:spPr>
          <a:xfrm>
            <a:off x="1499052" y="2420888"/>
            <a:ext cx="57043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/>
              <a:t>Решение педсовета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3883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772816"/>
            <a:ext cx="84963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ea typeface="Calibri" pitchFamily="34" charset="0"/>
                <a:cs typeface="Arial" pitchFamily="34" charset="0"/>
              </a:rPr>
              <a:t>Аналитическая справка по итогам тематического контроля</a:t>
            </a:r>
          </a:p>
          <a:p>
            <a:pPr algn="ctr" eaLnBrk="0" hangingPunct="0"/>
            <a:r>
              <a:rPr lang="ru-RU" sz="3200" b="1" dirty="0">
                <a:latin typeface="Arial" pitchFamily="34" charset="0"/>
                <a:ea typeface="Calibri" pitchFamily="34" charset="0"/>
                <a:cs typeface="Arial" pitchFamily="34" charset="0"/>
              </a:rPr>
              <a:t>«Эффективность работы по речевому развитию детей раннего и дошкольного возраста»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1484784"/>
            <a:ext cx="856895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Итоги смотра-конкурса «Организация РППС по речевому развитию детей раннего и дошкольного возраста»</a:t>
            </a:r>
            <a:endParaRPr kumimoji="0" 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988840"/>
            <a:ext cx="73504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Теория «Знатоки своего дела»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Что мы понимаем под развитием речи ребёнка?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Развитие речи – это широко используемое комплексное обозначение процессов, этапов и методик, связанных с овладением (как ребёнком, так и в широком смысле — человеком в течение жизни) средствами как устной, так и письменной речи (языка), характеризующими в свою очередь развитие его навыков коммуникации, вербального мышления и литературного творчества.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132856"/>
            <a:ext cx="60474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/>
              <a:t>Методы развития речи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2359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Наглядные: </a:t>
            </a:r>
            <a:r>
              <a:rPr lang="ru-RU" sz="2800" dirty="0"/>
              <a:t>Непосредственное наблюдение и его разновидности (Наблюдения в природе, экскурсии) Опосредованное наблюдение (изобразительная наглядность: рассматривание игрушек и картин, рассказывание по игрушкам, картинам)</a:t>
            </a:r>
          </a:p>
          <a:p>
            <a:pPr algn="just"/>
            <a:r>
              <a:rPr lang="ru-RU" sz="2800" b="1" dirty="0"/>
              <a:t>Словесные: </a:t>
            </a:r>
            <a:r>
              <a:rPr lang="ru-RU" sz="2800" dirty="0"/>
              <a:t>чтение и рассказывание художественных произведений, заучивание наизусть, пересказ, обобщающая беседа, рассказывание без опоры на наглядный материал.</a:t>
            </a:r>
          </a:p>
          <a:p>
            <a:pPr algn="just"/>
            <a:r>
              <a:rPr lang="ru-RU" sz="2800" b="1" dirty="0"/>
              <a:t>Практические: </a:t>
            </a:r>
            <a:r>
              <a:rPr lang="ru-RU" sz="2800" dirty="0"/>
              <a:t>дидактические игры, игры - драматизации, инсценировки, дидактические упражнения, пластические этюды, хороводные игры.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348</Words>
  <Application>Microsoft Office PowerPoint</Application>
  <PresentationFormat>Экран (4:3)</PresentationFormat>
  <Paragraphs>58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Lucida Sans Unicode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 Лемнарь</cp:lastModifiedBy>
  <cp:revision>34</cp:revision>
  <dcterms:created xsi:type="dcterms:W3CDTF">2017-01-21T08:07:34Z</dcterms:created>
  <dcterms:modified xsi:type="dcterms:W3CDTF">2023-02-20T04:22:11Z</dcterms:modified>
</cp:coreProperties>
</file>