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9" r:id="rId5"/>
    <p:sldId id="268" r:id="rId6"/>
    <p:sldId id="281" r:id="rId7"/>
    <p:sldId id="265" r:id="rId8"/>
    <p:sldId id="267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F717BB-9420-4101-AE48-C8CCEC62DFB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68DC1E-30F4-4E09-A851-FA4E5963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Номинация: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Наши земляки,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прославившие город своими профессиями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Название: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«Самая главная в жизни профессия….»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Новая папка (3)\IMG-79350d9c9e8747a4400707954239b779-V.jpg"/>
          <p:cNvPicPr>
            <a:picLocks noChangeAspect="1" noChangeArrowheads="1"/>
          </p:cNvPicPr>
          <p:nvPr/>
        </p:nvPicPr>
        <p:blipFill>
          <a:blip r:embed="rId2" cstate="print"/>
          <a:srcRect t="10934" r="5184" b="17386"/>
          <a:stretch>
            <a:fillRect/>
          </a:stretch>
        </p:blipFill>
        <p:spPr bwMode="auto">
          <a:xfrm>
            <a:off x="142844" y="142852"/>
            <a:ext cx="2571768" cy="4335266"/>
          </a:xfrm>
          <a:prstGeom prst="rect">
            <a:avLst/>
          </a:prstGeom>
          <a:noFill/>
        </p:spPr>
      </p:pic>
      <p:pic>
        <p:nvPicPr>
          <p:cNvPr id="20482" name="Picture 2" descr="https://kartinkin.net/uploads/posts/2022-02/1645418749_74-kartinkin-net-p-kartinki-stroitelya-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916" y="3214686"/>
            <a:ext cx="3508084" cy="2334226"/>
          </a:xfrm>
          <a:prstGeom prst="rect">
            <a:avLst/>
          </a:prstGeom>
          <a:noFill/>
        </p:spPr>
      </p:pic>
      <p:pic>
        <p:nvPicPr>
          <p:cNvPr id="20484" name="Picture 4" descr="https://lider-centr.com/netcat_files/12/9/elektrogazosvarsch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646" y="142852"/>
            <a:ext cx="3252354" cy="2172573"/>
          </a:xfrm>
          <a:prstGeom prst="rect">
            <a:avLst/>
          </a:prstGeom>
          <a:noFill/>
        </p:spPr>
      </p:pic>
      <p:pic>
        <p:nvPicPr>
          <p:cNvPr id="20486" name="Picture 6" descr="https://static.tildacdn.com/tild6336-3334-4036-b131-333365353036/607d65d2e2beb4988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500174"/>
            <a:ext cx="3250397" cy="2166931"/>
          </a:xfrm>
          <a:prstGeom prst="rect">
            <a:avLst/>
          </a:prstGeom>
          <a:noFill/>
        </p:spPr>
      </p:pic>
      <p:pic>
        <p:nvPicPr>
          <p:cNvPr id="20488" name="Picture 8" descr="https://vseapsny.ru/uploads/posts/2020-07/1593765993_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571983"/>
            <a:ext cx="3429024" cy="228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admbal.ru/papka-dlya-dokumentov-iz-novostey/O%20Balakovo/maltsev.jpg"/>
          <p:cNvPicPr/>
          <p:nvPr/>
        </p:nvPicPr>
        <p:blipFill>
          <a:blip r:embed="rId2"/>
          <a:srcRect r="9565" b="1392"/>
          <a:stretch>
            <a:fillRect/>
          </a:stretch>
        </p:blipFill>
        <p:spPr bwMode="auto">
          <a:xfrm>
            <a:off x="5214942" y="857232"/>
            <a:ext cx="3714776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85728"/>
            <a:ext cx="4214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Паисий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Михайлович Мальцев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fsd.multiurok.ru/html/2021/05/19/s_60a4d92e25eca/1691732_5.jpeg"/>
          <p:cNvPicPr>
            <a:picLocks noChangeAspect="1" noChangeArrowheads="1"/>
          </p:cNvPicPr>
          <p:nvPr/>
        </p:nvPicPr>
        <p:blipFill>
          <a:blip r:embed="rId3"/>
          <a:srcRect l="3616" t="2036"/>
          <a:stretch>
            <a:fillRect/>
          </a:stretch>
        </p:blipFill>
        <p:spPr bwMode="auto">
          <a:xfrm>
            <a:off x="142844" y="928670"/>
            <a:ext cx="4590749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7686" y="285728"/>
            <a:ext cx="448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нисим Михайлович Мальцев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4229100" cy="405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02" name="Picture 2" descr="E:\работа\1. всё по разным возрастам\Проекты\2019 - 2020\Мы помним, мы гордимся\проект Мы помним, мы гордимся\1951.jpg"/>
          <p:cNvPicPr>
            <a:picLocks noChangeAspect="1" noChangeArrowheads="1"/>
          </p:cNvPicPr>
          <p:nvPr/>
        </p:nvPicPr>
        <p:blipFill>
          <a:blip r:embed="rId3"/>
          <a:srcRect t="446" r="49061"/>
          <a:stretch>
            <a:fillRect/>
          </a:stretch>
        </p:blipFill>
        <p:spPr bwMode="auto">
          <a:xfrm>
            <a:off x="428596" y="642918"/>
            <a:ext cx="3876675" cy="5310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Каткова Тамара Александровна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Паницкий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Иван Яковлевич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www.admbal.ru/papka-dlya-dokumentov-iz-novostey/O%20Balakovo/panicki.jpg"/>
          <p:cNvPicPr/>
          <p:nvPr/>
        </p:nvPicPr>
        <p:blipFill>
          <a:blip r:embed="rId2"/>
          <a:srcRect r="9174" b="3767"/>
          <a:stretch>
            <a:fillRect/>
          </a:stretch>
        </p:blipFill>
        <p:spPr bwMode="auto">
          <a:xfrm>
            <a:off x="857224" y="857232"/>
            <a:ext cx="2643206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Ольга\Desktop\1474278973.jpg"/>
          <p:cNvPicPr/>
          <p:nvPr/>
        </p:nvPicPr>
        <p:blipFill>
          <a:blip r:embed="rId3"/>
          <a:srcRect l="2439" t="3950" r="2439" b="3216"/>
          <a:stretch>
            <a:fillRect/>
          </a:stretch>
        </p:blipFill>
        <p:spPr bwMode="auto">
          <a:xfrm>
            <a:off x="4857752" y="1714488"/>
            <a:ext cx="3143272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yandex.net/get-music-user-playlist/69910/427627643.1084.34601/m1000x1000?1558612722645&amp;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Майданов Денис Васильевич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.ytimg.com/vi/xYwazDPx8iA/maxresdefault.jpg"/>
          <p:cNvPicPr>
            <a:picLocks noChangeAspect="1" noChangeArrowheads="1"/>
          </p:cNvPicPr>
          <p:nvPr/>
        </p:nvPicPr>
        <p:blipFill>
          <a:blip r:embed="rId3"/>
          <a:srcRect l="30378"/>
          <a:stretch>
            <a:fillRect/>
          </a:stretch>
        </p:blipFill>
        <p:spPr bwMode="auto">
          <a:xfrm>
            <a:off x="4357686" y="2928934"/>
            <a:ext cx="4603685" cy="3719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alvesti.ru/wp-content/uploads/2020/08/tg1rcw-bg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3143272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Гордеев Валерий Дмитриевич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https://leoshkin.ru/wp-content/gallery/leoshkinu_75/85_turbina_v_rov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5275894" cy="3189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.mk.ru/upload/entities/2018/06/05/articlesImages/image/b6/de/34/0b/17cd4ac477e05f98bc1f2349102005e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596" y="785794"/>
            <a:ext cx="3495009" cy="435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Коваленко Андрей Николаевич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www.khl.ru/upload/iblock/055/05543547ac84811269c0ecdc40b79e02.jpg"/>
          <p:cNvPicPr/>
          <p:nvPr/>
        </p:nvPicPr>
        <p:blipFill>
          <a:blip r:embed="rId3"/>
          <a:srcRect l="8584" r="17396"/>
          <a:stretch>
            <a:fillRect/>
          </a:stretch>
        </p:blipFill>
        <p:spPr bwMode="auto">
          <a:xfrm>
            <a:off x="4429124" y="3143248"/>
            <a:ext cx="4402458" cy="3448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Голобоков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Геннадий Григорьевич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Ольга\Desktop\1474278564.jpg"/>
          <p:cNvPicPr/>
          <p:nvPr/>
        </p:nvPicPr>
        <p:blipFill>
          <a:blip r:embed="rId2"/>
          <a:srcRect l="2938" t="396" r="2938" b="2381"/>
          <a:stretch>
            <a:fillRect/>
          </a:stretch>
        </p:blipFill>
        <p:spPr bwMode="auto">
          <a:xfrm>
            <a:off x="571472" y="642918"/>
            <a:ext cx="3571900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://www.fandom.ru/about_fan/icons/golobokov_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214842" cy="5632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44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20</cp:revision>
  <dcterms:created xsi:type="dcterms:W3CDTF">2023-01-28T12:30:34Z</dcterms:created>
  <dcterms:modified xsi:type="dcterms:W3CDTF">2023-02-09T10:42:19Z</dcterms:modified>
</cp:coreProperties>
</file>