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66" r:id="rId2"/>
    <p:sldId id="284" r:id="rId3"/>
    <p:sldId id="265" r:id="rId4"/>
    <p:sldId id="267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83" r:id="rId16"/>
    <p:sldId id="285" r:id="rId17"/>
    <p:sldId id="286" r:id="rId18"/>
    <p:sldId id="287" r:id="rId19"/>
    <p:sldId id="288" r:id="rId20"/>
    <p:sldId id="290" r:id="rId21"/>
    <p:sldId id="278" r:id="rId22"/>
    <p:sldId id="279" r:id="rId23"/>
    <p:sldId id="264" r:id="rId24"/>
    <p:sldId id="259" r:id="rId25"/>
    <p:sldId id="260" r:id="rId26"/>
    <p:sldId id="272" r:id="rId27"/>
    <p:sldId id="315" r:id="rId28"/>
    <p:sldId id="316" r:id="rId29"/>
    <p:sldId id="320" r:id="rId30"/>
    <p:sldId id="324" r:id="rId31"/>
    <p:sldId id="325" r:id="rId32"/>
    <p:sldId id="269" r:id="rId33"/>
    <p:sldId id="321" r:id="rId34"/>
    <p:sldId id="322" r:id="rId35"/>
    <p:sldId id="312" r:id="rId36"/>
    <p:sldId id="326" r:id="rId37"/>
    <p:sldId id="327" r:id="rId38"/>
    <p:sldId id="328" r:id="rId39"/>
    <p:sldId id="314" r:id="rId40"/>
    <p:sldId id="313" r:id="rId41"/>
    <p:sldId id="307" r:id="rId42"/>
    <p:sldId id="306" r:id="rId43"/>
    <p:sldId id="308" r:id="rId44"/>
    <p:sldId id="309" r:id="rId45"/>
    <p:sldId id="31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0A66485-0D55-4F72-AF7E-5473A83F9127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E6E00C2-6403-4D3E-9A83-20972875398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Изучение космоса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1384775373-0_5dcad_9af64a57_orig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140835" cy="4211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02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2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" y="747078"/>
            <a:ext cx="7153910" cy="5363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37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9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30" b="4903"/>
          <a:stretch/>
        </p:blipFill>
        <p:spPr bwMode="auto">
          <a:xfrm>
            <a:off x="821690" y="963295"/>
            <a:ext cx="7500620" cy="4931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357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1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" y="747078"/>
            <a:ext cx="7151370" cy="5363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48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19-019-Neptun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4"/>
          <a:stretch/>
        </p:blipFill>
        <p:spPr bwMode="auto">
          <a:xfrm>
            <a:off x="850900" y="891222"/>
            <a:ext cx="7442200" cy="5075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595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9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933767" y="837248"/>
            <a:ext cx="7276465" cy="5183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021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Дима документы\3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9" b="2972"/>
          <a:stretch/>
        </p:blipFill>
        <p:spPr bwMode="auto">
          <a:xfrm>
            <a:off x="1153160" y="994410"/>
            <a:ext cx="6837680" cy="4869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803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48749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9" b="1931"/>
          <a:stretch/>
        </p:blipFill>
        <p:spPr bwMode="auto">
          <a:xfrm>
            <a:off x="1153160" y="944880"/>
            <a:ext cx="6837680" cy="4968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781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KAM0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72" y="909003"/>
            <a:ext cx="6713855" cy="503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99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11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 b="4309"/>
          <a:stretch/>
        </p:blipFill>
        <p:spPr bwMode="auto">
          <a:xfrm>
            <a:off x="1153160" y="1097280"/>
            <a:ext cx="6837680" cy="4663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270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8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73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6-006-Vselennaja-eto-neobjatnoe-prostranstvo-so-zvjozdami-planetami-i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7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19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Болид – метеор, оставляющий за собой яркий свет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D:\Дима документы\38079_anounce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34225" cy="49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73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ма документы\6d022f75f61a7e782d5a599efedcd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1963"/>
            <a:ext cx="7915275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7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slide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283"/>
            <a:ext cx="6840220" cy="5131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04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wekKH35elJoxrXMKnuYRFQ-article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731520"/>
            <a:ext cx="5394960" cy="5394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5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18-018-Na-ogromnom-ekrane-imejuschem-formu-polusfericheskogo-kupola-poluchaju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7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07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gc3b6zlemev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149667"/>
            <a:ext cx="6840220" cy="4558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51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660066"/>
                </a:solidFill>
              </a:rPr>
              <a:t>Крымская обсерватория</a:t>
            </a:r>
            <a:endParaRPr lang="ru-RU" sz="5400" b="1" dirty="0">
              <a:solidFill>
                <a:srgbClr val="660066"/>
              </a:solidFill>
            </a:endParaRPr>
          </a:p>
        </p:txBody>
      </p:sp>
      <p:pic>
        <p:nvPicPr>
          <p:cNvPr id="3" name="Рисунок 2" descr="D:\Дима документы\0_9fa74_97fca889_X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700808"/>
            <a:ext cx="6840220" cy="4562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69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sputnik_enl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35" b="2218"/>
          <a:stretch/>
        </p:blipFill>
        <p:spPr bwMode="auto">
          <a:xfrm>
            <a:off x="1348740" y="990600"/>
            <a:ext cx="6446520" cy="48768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144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Дима документы\0008-008-Pervyj-iskusstvennyj-sputnik-zemli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" y="963295"/>
            <a:ext cx="6576060" cy="4931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9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3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8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3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6-006-Nebesnye-tela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2" b="4606"/>
          <a:stretch/>
        </p:blipFill>
        <p:spPr bwMode="auto">
          <a:xfrm>
            <a:off x="890587" y="963295"/>
            <a:ext cx="7362825" cy="4931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49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1446789565_astronaut-earth-space-backpacking-spacewalk-1920x120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" y="1179195"/>
            <a:ext cx="7200265" cy="4499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54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61007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b="5170"/>
          <a:stretch/>
        </p:blipFill>
        <p:spPr bwMode="auto">
          <a:xfrm>
            <a:off x="1718627" y="693103"/>
            <a:ext cx="5706745" cy="5471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383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5-005-Kosmicheskij-korabl-VOSTO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7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88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9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45" y="981075"/>
            <a:ext cx="6874510" cy="489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2044853.211 (1)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" y="909002"/>
            <a:ext cx="7135495" cy="503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87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Космический корабль «Союз»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60696375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240270" cy="4931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57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7-007-Tereshkova-Valentina-Vladimirovna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863918"/>
            <a:ext cx="6840220" cy="513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53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13-013-Leonov-Aleksej-Arkhipovich-Vpervye-v-mire-vyshel-v-kosmicheskoe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57225"/>
            <a:ext cx="7391400" cy="554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38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original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" y="1305243"/>
            <a:ext cx="7560945" cy="424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14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Космический корабль «Буран»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D:\Дима документы\bbur12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398385" cy="464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44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880320" cy="108012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</a:rPr>
              <a:t>Планеты</a:t>
            </a:r>
            <a:endParaRPr lang="ru-RU" sz="54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D:\Дима документы\data-kak-est-planety-soln-sistt-650x65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5903595" cy="5903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96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Новый космический корабль «</a:t>
            </a:r>
            <a:r>
              <a:rPr lang="ru-RU" b="1" dirty="0" err="1" smtClean="0">
                <a:solidFill>
                  <a:srgbClr val="FF0000"/>
                </a:solidFill>
              </a:rPr>
              <a:t>Клиппер</a:t>
            </a:r>
            <a:r>
              <a:rPr lang="ru-RU" b="1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клиппер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" y="1628800"/>
            <a:ext cx="7315835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67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Космодром Байконур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249967-discovery-200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0" y="1628800"/>
            <a:ext cx="6479540" cy="4859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68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Космодром «Байконур»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2009_09_28_10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81" y="1700808"/>
            <a:ext cx="6840220" cy="455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81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Космодром </a:t>
            </a:r>
            <a:r>
              <a:rPr lang="ru-RU" sz="6000" b="1" dirty="0" err="1" smtClean="0">
                <a:solidFill>
                  <a:srgbClr val="FF0000"/>
                </a:solidFill>
              </a:rPr>
              <a:t>Плисецк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uYzcMWGe.ok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8" y="1628800"/>
            <a:ext cx="6569710" cy="4931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46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Космодром </a:t>
            </a:r>
            <a:r>
              <a:rPr lang="ru-RU" sz="5400" b="1" dirty="0" err="1" smtClean="0">
                <a:solidFill>
                  <a:srgbClr val="FF0000"/>
                </a:solidFill>
              </a:rPr>
              <a:t>Плисецк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372700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8" y="1916832"/>
            <a:ext cx="7429500" cy="417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16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Космические войска России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:\Дима документы\6e0107c7ba04f451c6b56164db2b943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80" y="1700808"/>
            <a:ext cx="6991350" cy="4535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31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" y="765175"/>
            <a:ext cx="7103110" cy="532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75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04-004-Stroenie-Zemli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 bwMode="auto">
          <a:xfrm>
            <a:off x="1105852" y="999173"/>
            <a:ext cx="6932295" cy="4859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81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12-012-Merkurij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" y="747077"/>
            <a:ext cx="7151370" cy="5363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5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img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18"/>
          <a:stretch/>
        </p:blipFill>
        <p:spPr bwMode="auto">
          <a:xfrm>
            <a:off x="868362" y="891222"/>
            <a:ext cx="7407275" cy="5075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430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има документы\0011-011-Mars-pervaja-posle-Zemli-planeta-Solnechnoj-sistemy-k-kotoroj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3" b="4457"/>
          <a:stretch/>
        </p:blipFill>
        <p:spPr bwMode="auto">
          <a:xfrm>
            <a:off x="906780" y="909002"/>
            <a:ext cx="7330440" cy="5039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71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176</TotalTime>
  <Words>43</Words>
  <Application>Microsoft Office PowerPoint</Application>
  <PresentationFormat>Экран (4:3)</PresentationFormat>
  <Paragraphs>12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Волна</vt:lpstr>
      <vt:lpstr>Изучение космоса</vt:lpstr>
      <vt:lpstr>Презентация PowerPoint</vt:lpstr>
      <vt:lpstr>Презентация PowerPoint</vt:lpstr>
      <vt:lpstr>Планеты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Болид – метеор, оставляющий за собой яркий свет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Крымская обсерватория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Космический корабль «Союз»</vt:lpstr>
      <vt:lpstr>Презентация PowerPoint</vt:lpstr>
      <vt:lpstr>Презентация PowerPoint</vt:lpstr>
      <vt:lpstr>Презентация PowerPoint</vt:lpstr>
      <vt:lpstr>Космический корабль «Буран»</vt:lpstr>
      <vt:lpstr>Новый космический корабль «Клиппер»</vt:lpstr>
      <vt:lpstr>Космодром Байконур</vt:lpstr>
      <vt:lpstr>Космодром «Байконур»</vt:lpstr>
      <vt:lpstr>Космодром Плисецк</vt:lpstr>
      <vt:lpstr>Космодром Плисецк</vt:lpstr>
      <vt:lpstr>Космические войска России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Небесные тела</dc:title>
  <dc:creator>Лиза</dc:creator>
  <cp:lastModifiedBy>Лиза</cp:lastModifiedBy>
  <cp:revision>16</cp:revision>
  <dcterms:created xsi:type="dcterms:W3CDTF">2016-04-11T17:13:26Z</dcterms:created>
  <dcterms:modified xsi:type="dcterms:W3CDTF">2021-04-10T15:08:52Z</dcterms:modified>
</cp:coreProperties>
</file>